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abb7dd7698d47d1" /><Relationship Type="http://schemas.openxmlformats.org/officeDocument/2006/relationships/extended-properties" Target="/docProps/app.xml" Id="R34a94c5dfc404b92" /><Relationship Type="http://schemas.openxmlformats.org/officeDocument/2006/relationships/officeDocument" Target="/ppt/presentation.xml" Id="Rec38722a64b14dc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8756253c94b4849"/>
  </p:sldMasterIdLst>
  <p:notesMasterIdLst>
    <p:notesMasterId xmlns:r="http://schemas.openxmlformats.org/officeDocument/2006/relationships" r:id="R15994ede1f6c4677"/>
  </p:notesMasterIdLst>
  <p:sldIdLst>
    <p:sldId xmlns:r="http://schemas.openxmlformats.org/officeDocument/2006/relationships" id="256" r:id="R46ee0fcf98ee4a6b"/>
    <p:sldId xmlns:r="http://schemas.openxmlformats.org/officeDocument/2006/relationships" id="257" r:id="R3311128033704840"/>
    <p:sldId xmlns:r="http://schemas.openxmlformats.org/officeDocument/2006/relationships" id="258" r:id="R6b320031f7b844da"/>
    <p:sldId xmlns:r="http://schemas.openxmlformats.org/officeDocument/2006/relationships" id="259" r:id="R25169a39fea44d7e"/>
    <p:sldId xmlns:r="http://schemas.openxmlformats.org/officeDocument/2006/relationships" id="260" r:id="R30789fe66b4c4f43"/>
    <p:sldId xmlns:r="http://schemas.openxmlformats.org/officeDocument/2006/relationships" id="261" r:id="Rc375098679af455f"/>
    <p:sldId xmlns:r="http://schemas.openxmlformats.org/officeDocument/2006/relationships" id="262" r:id="R9bd22865b37c4276"/>
    <p:sldId xmlns:r="http://schemas.openxmlformats.org/officeDocument/2006/relationships" id="263" r:id="Ra28c942d8d1443e2"/>
    <p:sldId xmlns:r="http://schemas.openxmlformats.org/officeDocument/2006/relationships" id="264" r:id="R6794c36931ba46a2"/>
    <p:sldId xmlns:r="http://schemas.openxmlformats.org/officeDocument/2006/relationships" id="265" r:id="Re20b3ccdb30a4daf"/>
    <p:sldId xmlns:r="http://schemas.openxmlformats.org/officeDocument/2006/relationships" id="266" r:id="R26754bc18b0749c7"/>
    <p:sldId xmlns:r="http://schemas.openxmlformats.org/officeDocument/2006/relationships" id="267" r:id="R0ebe55524c224219"/>
    <p:sldId xmlns:r="http://schemas.openxmlformats.org/officeDocument/2006/relationships" id="268" r:id="Rbd9766d58c3644cc"/>
    <p:sldId xmlns:r="http://schemas.openxmlformats.org/officeDocument/2006/relationships" id="269" r:id="R72c85d0633644bcc"/>
    <p:sldId xmlns:r="http://schemas.openxmlformats.org/officeDocument/2006/relationships" id="270" r:id="R2670d3eae25e4388"/>
    <p:sldId xmlns:r="http://schemas.openxmlformats.org/officeDocument/2006/relationships" id="271" r:id="R72faafedd2e44620"/>
    <p:sldId xmlns:r="http://schemas.openxmlformats.org/officeDocument/2006/relationships" id="272" r:id="R622e12e569114716"/>
    <p:sldId xmlns:r="http://schemas.openxmlformats.org/officeDocument/2006/relationships" id="273" r:id="R7f5c25b966434759"/>
    <p:sldId xmlns:r="http://schemas.openxmlformats.org/officeDocument/2006/relationships" id="274" r:id="R223b3d11922547e0"/>
    <p:sldId xmlns:r="http://schemas.openxmlformats.org/officeDocument/2006/relationships" id="275" r:id="R92847682244b4930"/>
    <p:sldId xmlns:r="http://schemas.openxmlformats.org/officeDocument/2006/relationships" id="276" r:id="R67a9c644623445f4"/>
    <p:sldId xmlns:r="http://schemas.openxmlformats.org/officeDocument/2006/relationships" id="277" r:id="R14b8d7db813746e4"/>
    <p:sldId xmlns:r="http://schemas.openxmlformats.org/officeDocument/2006/relationships" id="278" r:id="R3b60ba34f768409d"/>
    <p:sldId xmlns:r="http://schemas.openxmlformats.org/officeDocument/2006/relationships" id="279" r:id="Rfeee319774da49ac"/>
    <p:sldId xmlns:r="http://schemas.openxmlformats.org/officeDocument/2006/relationships" id="280" r:id="R829b6842b6524ca5"/>
    <p:sldId xmlns:r="http://schemas.openxmlformats.org/officeDocument/2006/relationships" id="281" r:id="R10bed5fac43f419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160518d6dc54d9e" /><Relationship Type="http://schemas.openxmlformats.org/officeDocument/2006/relationships/slideMaster" Target="/ppt/slideMasters/slideMaster1.xml" Id="Rd8756253c94b4849" /><Relationship Type="http://schemas.openxmlformats.org/officeDocument/2006/relationships/notesMaster" Target="/ppt/notesMasters/notesMaster1.xml" Id="R15994ede1f6c4677" /><Relationship Type="http://schemas.openxmlformats.org/officeDocument/2006/relationships/presProps" Target="/ppt/presProps.xml" Id="Rd1b71bffdc4440ed" /><Relationship Type="http://schemas.openxmlformats.org/officeDocument/2006/relationships/tableStyles" Target="/ppt/tableStyles.xml" Id="R8207961f8cdd42f5" /><Relationship Type="http://schemas.openxmlformats.org/officeDocument/2006/relationships/slide" Target="/ppt/slides/slide1.xml" Id="R46ee0fcf98ee4a6b" /><Relationship Type="http://schemas.openxmlformats.org/officeDocument/2006/relationships/slide" Target="/ppt/slides/slide2.xml" Id="R3311128033704840" /><Relationship Type="http://schemas.openxmlformats.org/officeDocument/2006/relationships/slide" Target="/ppt/slides/slide3.xml" Id="R6b320031f7b844da" /><Relationship Type="http://schemas.openxmlformats.org/officeDocument/2006/relationships/slide" Target="/ppt/slides/slide4.xml" Id="R25169a39fea44d7e" /><Relationship Type="http://schemas.openxmlformats.org/officeDocument/2006/relationships/slide" Target="/ppt/slides/slide5.xml" Id="R30789fe66b4c4f43" /><Relationship Type="http://schemas.openxmlformats.org/officeDocument/2006/relationships/slide" Target="/ppt/slides/slide6.xml" Id="Rc375098679af455f" /><Relationship Type="http://schemas.openxmlformats.org/officeDocument/2006/relationships/slide" Target="/ppt/slides/slide7.xml" Id="R9bd22865b37c4276" /><Relationship Type="http://schemas.openxmlformats.org/officeDocument/2006/relationships/slide" Target="/ppt/slides/slide8.xml" Id="Ra28c942d8d1443e2" /><Relationship Type="http://schemas.openxmlformats.org/officeDocument/2006/relationships/slide" Target="/ppt/slides/slide9.xml" Id="R6794c36931ba46a2" /><Relationship Type="http://schemas.openxmlformats.org/officeDocument/2006/relationships/slide" Target="/ppt/slides/slide10.xml" Id="Re20b3ccdb30a4daf" /><Relationship Type="http://schemas.openxmlformats.org/officeDocument/2006/relationships/slide" Target="/ppt/slides/slide11.xml" Id="R26754bc18b0749c7" /><Relationship Type="http://schemas.openxmlformats.org/officeDocument/2006/relationships/slide" Target="/ppt/slides/slide12.xml" Id="R0ebe55524c224219" /><Relationship Type="http://schemas.openxmlformats.org/officeDocument/2006/relationships/slide" Target="/ppt/slides/slide13.xml" Id="Rbd9766d58c3644cc" /><Relationship Type="http://schemas.openxmlformats.org/officeDocument/2006/relationships/slide" Target="/ppt/slides/slide14.xml" Id="R72c85d0633644bcc" /><Relationship Type="http://schemas.openxmlformats.org/officeDocument/2006/relationships/slide" Target="/ppt/slides/slide15.xml" Id="R2670d3eae25e4388" /><Relationship Type="http://schemas.openxmlformats.org/officeDocument/2006/relationships/slide" Target="/ppt/slides/slide16.xml" Id="R72faafedd2e44620" /><Relationship Type="http://schemas.openxmlformats.org/officeDocument/2006/relationships/slide" Target="/ppt/slides/slide17.xml" Id="R622e12e569114716" /><Relationship Type="http://schemas.openxmlformats.org/officeDocument/2006/relationships/slide" Target="/ppt/slides/slide18.xml" Id="R7f5c25b966434759" /><Relationship Type="http://schemas.openxmlformats.org/officeDocument/2006/relationships/slide" Target="/ppt/slides/slide19.xml" Id="R223b3d11922547e0" /><Relationship Type="http://schemas.openxmlformats.org/officeDocument/2006/relationships/slide" Target="/ppt/slides/slide20.xml" Id="R92847682244b4930" /><Relationship Type="http://schemas.openxmlformats.org/officeDocument/2006/relationships/slide" Target="/ppt/slides/slide21.xml" Id="R67a9c644623445f4" /><Relationship Type="http://schemas.openxmlformats.org/officeDocument/2006/relationships/slide" Target="/ppt/slides/slide22.xml" Id="R14b8d7db813746e4" /><Relationship Type="http://schemas.openxmlformats.org/officeDocument/2006/relationships/slide" Target="/ppt/slides/slide23.xml" Id="R3b60ba34f768409d" /><Relationship Type="http://schemas.openxmlformats.org/officeDocument/2006/relationships/slide" Target="/ppt/slides/slide24.xml" Id="Rfeee319774da49ac" /><Relationship Type="http://schemas.openxmlformats.org/officeDocument/2006/relationships/slide" Target="/ppt/slides/slide25.xml" Id="R829b6842b6524ca5" /><Relationship Type="http://schemas.openxmlformats.org/officeDocument/2006/relationships/slide" Target="/ppt/slides/slide26.xml" Id="R10bed5fac43f419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8e67ae1f006474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00e622908ed4338" /><Relationship Type="http://schemas.openxmlformats.org/officeDocument/2006/relationships/notesMaster" Target="/ppt/notesMasters/notesMaster1.xml" Id="R36abbbcffe3b4b4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7972c9a3364403e" /><Relationship Type="http://schemas.openxmlformats.org/officeDocument/2006/relationships/notesMaster" Target="/ppt/notesMasters/notesMaster1.xml" Id="Rdc8256ddf8214e7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333bb932ee640a0" /><Relationship Type="http://schemas.openxmlformats.org/officeDocument/2006/relationships/notesMaster" Target="/ppt/notesMasters/notesMaster1.xml" Id="R1bf6d818abcd4f8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637a54496d44dfa" /><Relationship Type="http://schemas.openxmlformats.org/officeDocument/2006/relationships/notesMaster" Target="/ppt/notesMasters/notesMaster1.xml" Id="R8a9bde5e05b54da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76a0f8dd95d4b3a" /><Relationship Type="http://schemas.openxmlformats.org/officeDocument/2006/relationships/notesMaster" Target="/ppt/notesMasters/notesMaster1.xml" Id="Re4fcdae982324a8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070c150166b4af0" /><Relationship Type="http://schemas.openxmlformats.org/officeDocument/2006/relationships/notesMaster" Target="/ppt/notesMasters/notesMaster1.xml" Id="Re19119c6afa5458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948fbfcecf34502" /><Relationship Type="http://schemas.openxmlformats.org/officeDocument/2006/relationships/notesMaster" Target="/ppt/notesMasters/notesMaster1.xml" Id="R99a975d18a144d4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749bf5d92c145bd" /><Relationship Type="http://schemas.openxmlformats.org/officeDocument/2006/relationships/notesMaster" Target="/ppt/notesMasters/notesMaster1.xml" Id="R69001bdb96b44d4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a2528ad35c448e9" /><Relationship Type="http://schemas.openxmlformats.org/officeDocument/2006/relationships/notesMaster" Target="/ppt/notesMasters/notesMaster1.xml" Id="R0fc435165f91406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3cf4f396f434895" /><Relationship Type="http://schemas.openxmlformats.org/officeDocument/2006/relationships/notesMaster" Target="/ppt/notesMasters/notesMaster1.xml" Id="R1f372c3693f9440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35a95d581e84148" /><Relationship Type="http://schemas.openxmlformats.org/officeDocument/2006/relationships/notesMaster" Target="/ppt/notesMasters/notesMaster1.xml" Id="Rb4ab2346a3c3421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dae2e83ede84cc8" /><Relationship Type="http://schemas.openxmlformats.org/officeDocument/2006/relationships/notesMaster" Target="/ppt/notesMasters/notesMaster1.xml" Id="Rbaadc5e6ac064ed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8548a54ccfc477d" /><Relationship Type="http://schemas.openxmlformats.org/officeDocument/2006/relationships/notesMaster" Target="/ppt/notesMasters/notesMaster1.xml" Id="R3ebeaf312897479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f4bdbfc414b455a" /><Relationship Type="http://schemas.openxmlformats.org/officeDocument/2006/relationships/notesMaster" Target="/ppt/notesMasters/notesMaster1.xml" Id="R42ca7b160e3941d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f35a690be5d4aff" /><Relationship Type="http://schemas.openxmlformats.org/officeDocument/2006/relationships/notesMaster" Target="/ppt/notesMasters/notesMaster1.xml" Id="R3bb05cc40dd2424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8f0779a17e541f1" /><Relationship Type="http://schemas.openxmlformats.org/officeDocument/2006/relationships/notesMaster" Target="/ppt/notesMasters/notesMaster1.xml" Id="Rec579e0a9879474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c246189844a4edb" /><Relationship Type="http://schemas.openxmlformats.org/officeDocument/2006/relationships/notesMaster" Target="/ppt/notesMasters/notesMaster1.xml" Id="R1b3b99c7912e4a8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d0e98a83d73543fa" /><Relationship Type="http://schemas.openxmlformats.org/officeDocument/2006/relationships/notesMaster" Target="/ppt/notesMasters/notesMaster1.xml" Id="Raca7325f647e448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11f4c1f468043b2" /><Relationship Type="http://schemas.openxmlformats.org/officeDocument/2006/relationships/notesMaster" Target="/ppt/notesMasters/notesMaster1.xml" Id="R0b0067517aff4ea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0b3a57d480f45b7" /><Relationship Type="http://schemas.openxmlformats.org/officeDocument/2006/relationships/notesMaster" Target="/ppt/notesMasters/notesMaster1.xml" Id="R2978d43be94d4b96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9734974726d14255" /><Relationship Type="http://schemas.openxmlformats.org/officeDocument/2006/relationships/notesMaster" Target="/ppt/notesMasters/notesMaster1.xml" Id="R1c7998e58c7f4d7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237347b7c9b64d83" /><Relationship Type="http://schemas.openxmlformats.org/officeDocument/2006/relationships/notesMaster" Target="/ppt/notesMasters/notesMaster1.xml" Id="R2570a9d55693407f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860671c1f1c749fc" /><Relationship Type="http://schemas.openxmlformats.org/officeDocument/2006/relationships/notesMaster" Target="/ppt/notesMasters/notesMaster1.xml" Id="R284b41e7c0a3406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b52b75f302f94aef" /><Relationship Type="http://schemas.openxmlformats.org/officeDocument/2006/relationships/notesMaster" Target="/ppt/notesMasters/notesMaster1.xml" Id="R205489465069403a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838a46d25b7845a3" /><Relationship Type="http://schemas.openxmlformats.org/officeDocument/2006/relationships/notesMaster" Target="/ppt/notesMasters/notesMaster1.xml" Id="Ra89ccf22e0ca4583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0c5c346fdb654054" /><Relationship Type="http://schemas.openxmlformats.org/officeDocument/2006/relationships/notesMaster" Target="/ppt/notesMasters/notesMaster1.xml" Id="Ra9693e734cec4a4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f9c5b79985c4ca3" /><Relationship Type="http://schemas.openxmlformats.org/officeDocument/2006/relationships/image" Target="/ppt/media/image.png" Id="Rcb4d7a3ee8d34443" /><Relationship Type="http://schemas.openxmlformats.org/officeDocument/2006/relationships/image" Target="/ppt/media/image2.png" Id="Ra3fd5e624cf74945" /><Relationship Type="http://schemas.openxmlformats.org/officeDocument/2006/relationships/image" Target="/ppt/media/image.jpeg" Id="R302d36a20554460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6e0fe878538410b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cb4d7a3ee8d34443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a3fd5e624cf74945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2d36a205544606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58aa9ecf4af471b" /><Relationship Type="http://schemas.openxmlformats.org/officeDocument/2006/relationships/slideLayout" Target="/ppt/slideLayouts/slideLayout1.xml" Id="R269ee03790b840de" /><Relationship Type="http://schemas.openxmlformats.org/officeDocument/2006/relationships/slideLayout" Target="/ppt/slideLayouts/slideLayout2.xml" Id="R4a5a3f611382471d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69ee03790b840de"/>
    <p:sldLayoutId xmlns:r="http://schemas.openxmlformats.org/officeDocument/2006/relationships" id="2147483650" r:id="R4a5a3f611382471d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c23660c191f4b25" /><Relationship Type="http://schemas.openxmlformats.org/officeDocument/2006/relationships/notesSlide" Target="/ppt/notesSlides/notesSlide1.xml" Id="R250a251681ea461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4078bc833f64885" /><Relationship Type="http://schemas.openxmlformats.org/officeDocument/2006/relationships/notesSlide" Target="/ppt/notesSlides/notesSlide2.xml" Id="R242c938265f4449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5dbf566bb684901" /><Relationship Type="http://schemas.openxmlformats.org/officeDocument/2006/relationships/notesSlide" Target="/ppt/notesSlides/notesSlide3.xml" Id="R4d5bfa6a84a4433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fb31b2ce515417b" /><Relationship Type="http://schemas.openxmlformats.org/officeDocument/2006/relationships/notesSlide" Target="/ppt/notesSlides/notesSlide4.xml" Id="R67b6e4216a4d4d5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07c1eef0a14499" /><Relationship Type="http://schemas.openxmlformats.org/officeDocument/2006/relationships/notesSlide" Target="/ppt/notesSlides/notesSlide5.xml" Id="R7e34a2d84bd54bc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703edcf2e3a4c9f" /><Relationship Type="http://schemas.openxmlformats.org/officeDocument/2006/relationships/notesSlide" Target="/ppt/notesSlides/notesSlide6.xml" Id="R0cbb1725c61d43e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4b9d184c8ec4d81" /><Relationship Type="http://schemas.openxmlformats.org/officeDocument/2006/relationships/notesSlide" Target="/ppt/notesSlides/notesSlide7.xml" Id="R1c260934f7694a7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d92bf026064dd0" /><Relationship Type="http://schemas.openxmlformats.org/officeDocument/2006/relationships/notesSlide" Target="/ppt/notesSlides/notesSlide8.xml" Id="R38b50a386d4c484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944826843b24002" /><Relationship Type="http://schemas.openxmlformats.org/officeDocument/2006/relationships/notesSlide" Target="/ppt/notesSlides/notesSlide9.xml" Id="Rba0c6968f87c4c1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83fc911929240a3" /><Relationship Type="http://schemas.openxmlformats.org/officeDocument/2006/relationships/notesSlide" Target="/ppt/notesSlides/notesSlide10.xml" Id="Ra67935456641413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31d5d68dbf49b1" /><Relationship Type="http://schemas.openxmlformats.org/officeDocument/2006/relationships/notesSlide" Target="/ppt/notesSlides/notesSlide11.xml" Id="Re696ee107b264a6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4f83e626bbf4b97" /><Relationship Type="http://schemas.openxmlformats.org/officeDocument/2006/relationships/notesSlide" Target="/ppt/notesSlides/notesSlide12.xml" Id="R37322158734e4d8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44cacaba74465d" /><Relationship Type="http://schemas.openxmlformats.org/officeDocument/2006/relationships/notesSlide" Target="/ppt/notesSlides/notesSlide13.xml" Id="Rbe54796dbe59444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3336b2e29004774" /><Relationship Type="http://schemas.openxmlformats.org/officeDocument/2006/relationships/notesSlide" Target="/ppt/notesSlides/notesSlide14.xml" Id="R68a745711d8441f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c5c33ae41654b9f" /><Relationship Type="http://schemas.openxmlformats.org/officeDocument/2006/relationships/notesSlide" Target="/ppt/notesSlides/notesSlide15.xml" Id="R1909951ec9af416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f05a183b8324e4f" /><Relationship Type="http://schemas.openxmlformats.org/officeDocument/2006/relationships/notesSlide" Target="/ppt/notesSlides/notesSlide16.xml" Id="Rc38705f924b743d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4c27c850c8e4c62" /><Relationship Type="http://schemas.openxmlformats.org/officeDocument/2006/relationships/notesSlide" Target="/ppt/notesSlides/notesSlide17.xml" Id="R9e20343b7e3a4ec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68cc599a1d04df0" /><Relationship Type="http://schemas.openxmlformats.org/officeDocument/2006/relationships/notesSlide" Target="/ppt/notesSlides/notesSlide18.xml" Id="R3491657990d54d88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d7c56fb1b324c93" /><Relationship Type="http://schemas.openxmlformats.org/officeDocument/2006/relationships/notesSlide" Target="/ppt/notesSlides/notesSlide19.xml" Id="R34af0262f2e94f63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0f1fae332af4bbb" /><Relationship Type="http://schemas.openxmlformats.org/officeDocument/2006/relationships/notesSlide" Target="/ppt/notesSlides/notesSlide20.xml" Id="R6fa0e241c09b478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952f4a2fe654e92" /><Relationship Type="http://schemas.openxmlformats.org/officeDocument/2006/relationships/notesSlide" Target="/ppt/notesSlides/notesSlide21.xml" Id="Rf2bce5db7b5b423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02240de882e4a00" /><Relationship Type="http://schemas.openxmlformats.org/officeDocument/2006/relationships/notesSlide" Target="/ppt/notesSlides/notesSlide22.xml" Id="Rfd15a2ca6dca4c3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6da20f43bc9490f" /><Relationship Type="http://schemas.openxmlformats.org/officeDocument/2006/relationships/notesSlide" Target="/ppt/notesSlides/notesSlide23.xml" Id="R1ae3e3fa6a524ad6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970609db2c4216" /><Relationship Type="http://schemas.openxmlformats.org/officeDocument/2006/relationships/notesSlide" Target="/ppt/notesSlides/notesSlide24.xml" Id="Re0e067bc12d94c39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1024b3d55c8461d" /><Relationship Type="http://schemas.openxmlformats.org/officeDocument/2006/relationships/notesSlide" Target="/ppt/notesSlides/notesSlide25.xml" Id="R7c4873e1028044e4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b72e4b94bbd4b82" /><Relationship Type="http://schemas.openxmlformats.org/officeDocument/2006/relationships/notesSlide" Target="/ppt/notesSlides/notesSlide26.xml" Id="R3eba38c4a31a446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以賽亞書第65章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Isaiah 65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65:1  |  Isaiah 65:1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素來沒有訪問[我的]，現在求問我； 沒有尋找我的，我叫他們遇見； 沒有稱為我名下的，我對他們說： 我在這裏！我在這裏！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sought of them that asked not for me; I am found of them that sought me not: I said, Behold me, behold me, unto a nation that was not called by my name.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65:2  |  Isaiah 65:2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我整天伸手招呼那悖逆的百姓； 他們隨自己的意念行不善之道。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spread out my hands all the day unto a rebellious people, which walketh in a way that was not good, after their own thoughts;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65:3  |  Isaiah 65:3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這百姓時常當面惹我發怒； 在園中獻祭， 在壇上燒香；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people that provoketh me to anger continually to my face; that sacrificeth in gardens, and burneth incense upon altars of brick;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65:4  |  Isaiah 65:4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在墳墓間坐着， 在隱密處住宿， 吃豬肉； 他們器皿中有可憎之物做的湯；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remain among the graves, and lodge in the monuments, which eat swine’s flesh, and broth of abominable things is in their vessels;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65:5  |  Isaiah 65:5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且對人說：你站開吧！ 不要挨近我，因為我比你聖潔。 [主說]：這些人是我鼻中的煙， 是整天燒着的火。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say, Stand by thyself, come not near to me; for I am holier than thou. These are a smoke in my nose, a fire that burneth all the day.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65:6  |  Isaiah 65:6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看哪，這都寫在我面前。 我必不靜默，必施行報應， 必將你們的罪孽和你們列祖的罪孽， 就是在山上燒香， 在岡上褻瀆我的罪孽， 一同報應在他們後人懷中， 我先要把他們所行的量給他們； 這是耶和華說的。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it is written before me: I will not keep silence, but will recompense, even recompense into their bosom,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65:7  |  Isaiah 65:7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（和合本節號合併）看哪，這都寫在我面前。 我必不靜默，必施行報應， 必將你們的罪孽和你們列祖的罪孽， 就是在山上燒香， 在岡上褻瀆我的罪孽， 一同報應在他們後人懷中， 我先要把他們所行的量給他們； 這是耶和華說的。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Your iniquities, and the iniquities of your fathers together, saith the LORD, which have burned incense upon the mountains, and blasphemed me upon the hills: therefore will I measure their former work into their bosom.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65:8  |  Isaiah 65:8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耶和華如此說：葡萄中尋得新酒， 人就說：不要毀壞， 因為福在其中。 我因我僕人的緣故也必照樣而行， 不將他們全然毀滅。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Thus saith the LORD, As the new wine is found in the cluster, and one saith, Destroy it not; for a blessing is in it: so will I do for my servants’ sakes, that I may not destroy them all.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65:9  |  Isaiah 65:9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我必從雅各中領出後裔， 從猶大中領出承受我眾山的。 我的選民必承受； 我的僕人要在那裏居住。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bring forth a seed out of Jacob, and out of Judah an inheritor of my mountains: and mine elect shall inherit it, and my servants shall dwell there.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65:10  |  Isaiah 65:10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沙崙[平原]必成為羊群的圈； 亞割谷必成為牛群躺臥之處， 都為尋求我的民所得。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Sharon shall be a fold of flocks, and the valley of Achor a place for the herds to lie down in, for my people that have sought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65:11  |  Isaiah 65:11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但你們這些離棄耶和華、 忘記我的聖山、給時運擺筵席、 給天命盛滿調和酒的，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ye are they that forsake the LORD, that forget my holy mountain, that prepare a table for that troop, and that furnish the drink offering unto that number.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65:12  |  Isaiah 65:12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我要命定你們歸在刀下， 都必屈身被殺； 因為我呼喚，你們沒有答應； 我說話，你們沒有聽從； 反倒行我眼中看為惡的， 揀選我所不喜悅的。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will I number you to the sword, and ye shall all bow down to the slaughter: because when I called, ye did not answer; when I spake, ye did not hear; but did evil before mine eyes, and did choose that wherein I delighted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65:13  |  Isaiah 65:13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所以，主耶和華如此說： 我的僕人必得吃，你們卻飢餓； 我的僕人必得喝，你們卻乾渴； 我的僕人必歡喜，你們卻蒙羞。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thus saith the Lord GOD, Behold, my servants shall eat, but ye shall be hungry: behold, my servants shall drink, but ye shall be thirsty: behold, my servants shall rejoice, but ye shall be ashamed: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65:14  |  Isaiah 65:14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我的僕人因心中高興歡呼， 你們卻因心中憂愁哀哭， 又因心裏憂傷哀號。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my servants shall sing for joy of heart, but ye shall cry for sorrow of heart, and shall howl for vexation of spirit.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65:15  |  Isaiah 65:15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你們必留下自己的名， 為我選民指着賭咒。 主耶和華必殺你們， 另起別名稱呼他的僕人。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ye shall leave your name for a curse unto my chosen: for the Lord GOD shall slay thee, and call his servants by another name: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65:16  |  Isaiah 65:16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這樣，在地上為自己求福的， 必憑真實的神求福； 在地上起誓的， 必指真實的神起誓。 因為，從前的患難已經忘記， 也從我眼前隱藏了。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he who blesseth himself in the earth shall bless himself in the God of truth; and he that sweareth in the earth shall swear by the God of truth; because the former troubles are forgotten, and because they are hid from mine eyes.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65:17  |  Isaiah 65:17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看哪！我造新天新地； 從前的事不再被記念，也不再追想。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For, behold, I create new heavens and a new earth: and the former shall not be remembered, nor come into mind.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65:18  |  Isaiah 65:18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你們當因我所造的永遠歡喜快樂； 因我造耶路撒冷為人所喜， 造其中的居民為人所樂。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be ye glad and rejoice for ever in that which I create: for, behold, I create Jerusalem a rejoicing, and her people a joy.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65:19  |  Isaiah 65:19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我必因耶路撒冷歡喜， 因我的百姓快樂； 其中必不再聽見哭泣的聲音和哀號的聲音。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rejoice in Jerusalem, and joy in my people: and the voice of weeping shall be no more heard in her, nor the voice of crying.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65:20  |  Isaiah 65:20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其中必沒有數日[夭亡]的嬰孩， 也沒有壽數不滿的老者； 因為百歲死的仍算孩童， 有百歲[死]的罪人算被咒詛。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shall be no more thence an infant of days, nor an old man that hath not filled his days: for the child shall die an hundred years old; but the sinner being an hundred years old shall be accursed.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65:21  |  Isaiah 65:21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他們要建造房屋，自己居住； 栽種葡萄園，吃其中的果子。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shall build houses, and inhabit them; and they shall plant vineyards, and eat the fruit of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65:22  |  Isaiah 65:22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他們建造的，別人不得住； 他們栽種的，別人不得吃； 因為我民的日子必像樹木的日子； 我選民親手勞碌得來的必長久享用。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shall not build, and another inhabit; they shall not plant, and another eat: for as the days of a tree are the days of my people, and mine elect shall long enjoy the work of their hands.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65:23  |  Isaiah 65:23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他們必不徒然勞碌， 所生產的，也不遭災害， 因為都是蒙耶和華賜福的後裔； 他們的子孫也是如此。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shall not labour in vain, nor bring forth for trouble; for they are the seed of the blessed of the LORD, and their offspring with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65:24  |  Isaiah 65:24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他們尚未求告，我就應允； 正說話的時候，我就垂聽。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shall come to pass, that before they call, I will answer; and while they are yet speaking, I will hear.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65:25  |  Isaiah 65:25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豺狼必與羊羔同食； 獅子必吃草與牛一樣； 塵土必作蛇的食物。 在我聖山的遍處， 這一切都不傷人，不害物。 這是耶和華說的。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wolf and the lamb shall feed together, and the lion shall eat straw like the bullock: and dust shall be the serpent’s meat. They shall not hurt nor destroy in all my holy mountain, saith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2026-08-30T04:02:14.1740000Z</dcterms:created>
  <dcterms:modified xsi:type="dcterms:W3CDTF">2026-08-30T04:02:14.1740000Z</dcterms:modified>
</coreProperties>
</file>