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3e0d229deadc484a" /><Relationship Type="http://schemas.openxmlformats.org/officeDocument/2006/relationships/extended-properties" Target="/docProps/app.xml" Id="R3c2657fc1d6a4c48" /><Relationship Type="http://schemas.openxmlformats.org/officeDocument/2006/relationships/officeDocument" Target="/ppt/presentation.xml" Id="R42e3999d1601425c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43e7292a51dd46f4"/>
  </p:sldMasterIdLst>
  <p:notesMasterIdLst>
    <p:notesMasterId xmlns:r="http://schemas.openxmlformats.org/officeDocument/2006/relationships" r:id="R3122501af18048a2"/>
  </p:notesMasterIdLst>
  <p:sldIdLst>
    <p:sldId xmlns:r="http://schemas.openxmlformats.org/officeDocument/2006/relationships" id="256" r:id="Rfe87e3b0dcaa42fe"/>
    <p:sldId xmlns:r="http://schemas.openxmlformats.org/officeDocument/2006/relationships" id="257" r:id="R798a46572b2841c3"/>
    <p:sldId xmlns:r="http://schemas.openxmlformats.org/officeDocument/2006/relationships" id="258" r:id="R1b3993ed01b24177"/>
    <p:sldId xmlns:r="http://schemas.openxmlformats.org/officeDocument/2006/relationships" id="259" r:id="R950679404e8d4ee5"/>
    <p:sldId xmlns:r="http://schemas.openxmlformats.org/officeDocument/2006/relationships" id="260" r:id="R730cd6c01bc04306"/>
    <p:sldId xmlns:r="http://schemas.openxmlformats.org/officeDocument/2006/relationships" id="261" r:id="R09e7eaf92ef64537"/>
    <p:sldId xmlns:r="http://schemas.openxmlformats.org/officeDocument/2006/relationships" id="262" r:id="R7339a662c12d4620"/>
    <p:sldId xmlns:r="http://schemas.openxmlformats.org/officeDocument/2006/relationships" id="263" r:id="R954d40dde1674ce7"/>
    <p:sldId xmlns:r="http://schemas.openxmlformats.org/officeDocument/2006/relationships" id="264" r:id="Red300d23fd1a41c9"/>
    <p:sldId xmlns:r="http://schemas.openxmlformats.org/officeDocument/2006/relationships" id="265" r:id="Rd9be5f45f0fa4a47"/>
    <p:sldId xmlns:r="http://schemas.openxmlformats.org/officeDocument/2006/relationships" id="266" r:id="R87eb052578f146e1"/>
    <p:sldId xmlns:r="http://schemas.openxmlformats.org/officeDocument/2006/relationships" id="267" r:id="Rdff0ba5886334ea2"/>
    <p:sldId xmlns:r="http://schemas.openxmlformats.org/officeDocument/2006/relationships" id="268" r:id="R7ce27efbb5d04129"/>
    <p:sldId xmlns:r="http://schemas.openxmlformats.org/officeDocument/2006/relationships" id="269" r:id="R8f1da3520c984e2c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0c9ebab249a048db" /><Relationship Type="http://schemas.openxmlformats.org/officeDocument/2006/relationships/slideMaster" Target="/ppt/slideMasters/slideMaster1.xml" Id="R43e7292a51dd46f4" /><Relationship Type="http://schemas.openxmlformats.org/officeDocument/2006/relationships/notesMaster" Target="/ppt/notesMasters/notesMaster1.xml" Id="R3122501af18048a2" /><Relationship Type="http://schemas.openxmlformats.org/officeDocument/2006/relationships/presProps" Target="/ppt/presProps.xml" Id="R8c4599b7dcf541d9" /><Relationship Type="http://schemas.openxmlformats.org/officeDocument/2006/relationships/tableStyles" Target="/ppt/tableStyles.xml" Id="R7f2ea7cc495641fb" /><Relationship Type="http://schemas.openxmlformats.org/officeDocument/2006/relationships/slide" Target="/ppt/slides/slide1.xml" Id="Rfe87e3b0dcaa42fe" /><Relationship Type="http://schemas.openxmlformats.org/officeDocument/2006/relationships/slide" Target="/ppt/slides/slide2.xml" Id="R798a46572b2841c3" /><Relationship Type="http://schemas.openxmlformats.org/officeDocument/2006/relationships/slide" Target="/ppt/slides/slide3.xml" Id="R1b3993ed01b24177" /><Relationship Type="http://schemas.openxmlformats.org/officeDocument/2006/relationships/slide" Target="/ppt/slides/slide4.xml" Id="R950679404e8d4ee5" /><Relationship Type="http://schemas.openxmlformats.org/officeDocument/2006/relationships/slide" Target="/ppt/slides/slide5.xml" Id="R730cd6c01bc04306" /><Relationship Type="http://schemas.openxmlformats.org/officeDocument/2006/relationships/slide" Target="/ppt/slides/slide6.xml" Id="R09e7eaf92ef64537" /><Relationship Type="http://schemas.openxmlformats.org/officeDocument/2006/relationships/slide" Target="/ppt/slides/slide7.xml" Id="R7339a662c12d4620" /><Relationship Type="http://schemas.openxmlformats.org/officeDocument/2006/relationships/slide" Target="/ppt/slides/slide8.xml" Id="R954d40dde1674ce7" /><Relationship Type="http://schemas.openxmlformats.org/officeDocument/2006/relationships/slide" Target="/ppt/slides/slide9.xml" Id="Red300d23fd1a41c9" /><Relationship Type="http://schemas.openxmlformats.org/officeDocument/2006/relationships/slide" Target="/ppt/slides/slide10.xml" Id="Rd9be5f45f0fa4a47" /><Relationship Type="http://schemas.openxmlformats.org/officeDocument/2006/relationships/slide" Target="/ppt/slides/slide11.xml" Id="R87eb052578f146e1" /><Relationship Type="http://schemas.openxmlformats.org/officeDocument/2006/relationships/slide" Target="/ppt/slides/slide12.xml" Id="Rdff0ba5886334ea2" /><Relationship Type="http://schemas.openxmlformats.org/officeDocument/2006/relationships/slide" Target="/ppt/slides/slide13.xml" Id="R7ce27efbb5d04129" /><Relationship Type="http://schemas.openxmlformats.org/officeDocument/2006/relationships/slide" Target="/ppt/slides/slide14.xml" Id="R8f1da3520c984e2c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48f0ba3ab7c641f5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2ff31758cdc04efd" /><Relationship Type="http://schemas.openxmlformats.org/officeDocument/2006/relationships/notesMaster" Target="/ppt/notesMasters/notesMaster1.xml" Id="Reb6c8ee57f5f4d4e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7f1e4d4111654813" /><Relationship Type="http://schemas.openxmlformats.org/officeDocument/2006/relationships/notesMaster" Target="/ppt/notesMasters/notesMaster1.xml" Id="Ra9d55993c4d64646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bd8153da34524068" /><Relationship Type="http://schemas.openxmlformats.org/officeDocument/2006/relationships/notesMaster" Target="/ppt/notesMasters/notesMaster1.xml" Id="R8d8a5597555d499b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575aaf01ed644785" /><Relationship Type="http://schemas.openxmlformats.org/officeDocument/2006/relationships/notesMaster" Target="/ppt/notesMasters/notesMaster1.xml" Id="R1c83b8ef1df64b41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874d348a263d461a" /><Relationship Type="http://schemas.openxmlformats.org/officeDocument/2006/relationships/notesMaster" Target="/ppt/notesMasters/notesMaster1.xml" Id="R6dc279e8a79248b2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c1b9fb0896f8458b" /><Relationship Type="http://schemas.openxmlformats.org/officeDocument/2006/relationships/notesMaster" Target="/ppt/notesMasters/notesMaster1.xml" Id="Rcda6e30a88e84d6d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c0d8ba331a654e47" /><Relationship Type="http://schemas.openxmlformats.org/officeDocument/2006/relationships/notesMaster" Target="/ppt/notesMasters/notesMaster1.xml" Id="R892d55c84a7a446d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b5fa10378b674b33" /><Relationship Type="http://schemas.openxmlformats.org/officeDocument/2006/relationships/notesMaster" Target="/ppt/notesMasters/notesMaster1.xml" Id="R29db914b121347be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7417812b746c45ee" /><Relationship Type="http://schemas.openxmlformats.org/officeDocument/2006/relationships/notesMaster" Target="/ppt/notesMasters/notesMaster1.xml" Id="R4f14c08085334681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5ed3f234c44540f1" /><Relationship Type="http://schemas.openxmlformats.org/officeDocument/2006/relationships/notesMaster" Target="/ppt/notesMasters/notesMaster1.xml" Id="Rf3a7b2708579487a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4f4a3d1221134e85" /><Relationship Type="http://schemas.openxmlformats.org/officeDocument/2006/relationships/notesMaster" Target="/ppt/notesMasters/notesMaster1.xml" Id="Rf9787dd984484ca9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2e799449fe344e54" /><Relationship Type="http://schemas.openxmlformats.org/officeDocument/2006/relationships/notesMaster" Target="/ppt/notesMasters/notesMaster1.xml" Id="R2024b31931984037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166cc75abd74402f" /><Relationship Type="http://schemas.openxmlformats.org/officeDocument/2006/relationships/notesMaster" Target="/ppt/notesMasters/notesMaster1.xml" Id="R69ab4ff854cb418a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cd865bd30b06436a" /><Relationship Type="http://schemas.openxmlformats.org/officeDocument/2006/relationships/notesMaster" Target="/ppt/notesMasters/notesMaster1.xml" Id="Ra4257a3373f54725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e221c64a12f4ed3" /><Relationship Type="http://schemas.openxmlformats.org/officeDocument/2006/relationships/image" Target="/ppt/media/image.png" Id="R36077b1ff41046f0" /><Relationship Type="http://schemas.openxmlformats.org/officeDocument/2006/relationships/image" Target="/ppt/media/image2.png" Id="R1d023d44146b448d" /><Relationship Type="http://schemas.openxmlformats.org/officeDocument/2006/relationships/image" Target="/ppt/media/image.jpeg" Id="Rba1dcf9770834a1c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3acc78f8e9b4af2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36077b1ff41046f0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1d023d44146b448d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a1dcf9770834a1c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4c4aeb4e8cf94834" /><Relationship Type="http://schemas.openxmlformats.org/officeDocument/2006/relationships/slideLayout" Target="/ppt/slideLayouts/slideLayout1.xml" Id="R16e34498b88a4859" /><Relationship Type="http://schemas.openxmlformats.org/officeDocument/2006/relationships/slideLayout" Target="/ppt/slideLayouts/slideLayout2.xml" Id="R5dc6c9096c514031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16e34498b88a4859"/>
    <p:sldLayoutId xmlns:r="http://schemas.openxmlformats.org/officeDocument/2006/relationships" id="2147483650" r:id="R5dc6c9096c514031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796089763aa4792" /><Relationship Type="http://schemas.openxmlformats.org/officeDocument/2006/relationships/notesSlide" Target="/ppt/notesSlides/notesSlide1.xml" Id="R112a26f079994573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1e165a663164ad4" /><Relationship Type="http://schemas.openxmlformats.org/officeDocument/2006/relationships/notesSlide" Target="/ppt/notesSlides/notesSlide2.xml" Id="R846b39c5e92d4880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68040098c834ba3" /><Relationship Type="http://schemas.openxmlformats.org/officeDocument/2006/relationships/notesSlide" Target="/ppt/notesSlides/notesSlide3.xml" Id="Rbcf1e33bbb6b4920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0d9f34f0af148a4" /><Relationship Type="http://schemas.openxmlformats.org/officeDocument/2006/relationships/notesSlide" Target="/ppt/notesSlides/notesSlide4.xml" Id="R4635b5e37dfb457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936614bdf554bf6" /><Relationship Type="http://schemas.openxmlformats.org/officeDocument/2006/relationships/notesSlide" Target="/ppt/notesSlides/notesSlide5.xml" Id="R69bdf23ca1f54ba9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4fd21ccb925499e" /><Relationship Type="http://schemas.openxmlformats.org/officeDocument/2006/relationships/notesSlide" Target="/ppt/notesSlides/notesSlide6.xml" Id="R3cc3ed4257274620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b0bc08ed85241ae" /><Relationship Type="http://schemas.openxmlformats.org/officeDocument/2006/relationships/notesSlide" Target="/ppt/notesSlides/notesSlide7.xml" Id="Rd46d05dbbaf14738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ac0faa6a3de43a8" /><Relationship Type="http://schemas.openxmlformats.org/officeDocument/2006/relationships/notesSlide" Target="/ppt/notesSlides/notesSlide8.xml" Id="R1fdf49f24d864d6d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d537f4bdc784d65" /><Relationship Type="http://schemas.openxmlformats.org/officeDocument/2006/relationships/notesSlide" Target="/ppt/notesSlides/notesSlide9.xml" Id="R8466ffccfa184c9a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030cb772cd64a77" /><Relationship Type="http://schemas.openxmlformats.org/officeDocument/2006/relationships/notesSlide" Target="/ppt/notesSlides/notesSlide10.xml" Id="Rd0fec68c1f4e4654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3de7bcb27764257" /><Relationship Type="http://schemas.openxmlformats.org/officeDocument/2006/relationships/notesSlide" Target="/ppt/notesSlides/notesSlide11.xml" Id="Ra0d0f85a635d4512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bfb373e682643a6" /><Relationship Type="http://schemas.openxmlformats.org/officeDocument/2006/relationships/notesSlide" Target="/ppt/notesSlides/notesSlide12.xml" Id="Red2b3cbf242347e6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63cfbd634fe4326" /><Relationship Type="http://schemas.openxmlformats.org/officeDocument/2006/relationships/notesSlide" Target="/ppt/notesSlides/notesSlide13.xml" Id="R78d630a27af74161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06876ba749e4e6d" /><Relationship Type="http://schemas.openxmlformats.org/officeDocument/2006/relationships/notesSlide" Target="/ppt/notesSlides/notesSlide14.xml" Id="R997b54e305084b1b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詩篇第41章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Psalms 41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41:1  |  Psalms 41:1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大衛的詩，交與伶長。 眷顧貧窮的有福了！ 他遭難的日子，耶和華必搭救他。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To the chief Musician, A Psalm of David. Blessed is he that considereth the poor: the LORD will deliver him in time of trouble.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41:2  |  Psalms 41:2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耶和華必保全他，使他存活； 他必在地上享福。 求你不要把他交給仇敵，遂其所願。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LORD will preserve him, and keep him alive; and he shall be blessed upon the earth: and thou wilt not deliver him unto the will of his enemies.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41:3  |  Psalms 41:3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他病重在榻，耶和華必扶持他； 他在病中，你必給他鋪床。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LORD will strengthen him upon the bed of languishing: thou wilt make all his bed in his sickness.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41:4  |  Psalms 41:4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我曾說：耶和華啊，求你憐恤我，醫治我！ 因為我得罪了你。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said, LORD, be merciful unto me: heal my soul; for I have sinned against thee.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41:5  |  Psalms 41:5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我的仇敵用惡言議論我[說]： 他幾時死，他的名才滅亡呢？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Mine enemies speak evil of me, When shall he die, and his name perish?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41:6  |  Psalms 41:6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他來看[我]就說假話； 他心存奸惡，走到外邊才說出來。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if he come to see me, he speaketh vanity: his heart gathereth iniquity to itself; when he goeth abroad, he telleth it.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41:7  |  Psalms 41:7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一切恨我的，都交頭接耳地議論我； 他們設計要害我。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All that hate me whisper together against me: against me do they devise my hurt.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41:8  |  Psalms 41:8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[他們說]：有怪病貼在他身上； 他已躺臥，必不能再起來。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 evil disease, say they, cleaveth fast unto him: and now that he lieth he shall rise up no more.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41:9  |  Psalms 41:9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連我知己的朋友， 我所倚靠、吃過我飯的也用腳踢我。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Yea, mine own familiar friend, in whom I trusted, which did eat of my bread, hath lifted up his heel against me.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41:10  |  Psalms 41:10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耶和華啊，求你憐恤我， 使我起來，好報復他們！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thou, O LORD, be merciful unto me, and raise me up, that I may requite them.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41:11  |  Psalms 41:11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因我的仇敵不得向我誇勝， 我從此便知道你喜愛我。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By this I know that thou favourest me, because mine enemy doth not triumph over me.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41:12  |  Psalms 41:12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你因我純正就扶持我， 使我永遠站在你的面前。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as for me, thou upholdest me in mine integrity, and settest me before thy face for ever.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41:13  |  Psalms 41:13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耶和華－以色列的神是應當稱頌的， 從亙古直到永遠。阿們！阿們！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Blessed be the LORD God of Israel from everlasting, and to everlasting. Amen, and Amen.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2026-08-30T04:28:45.1910000Z</dcterms:created>
  <dcterms:modified xsi:type="dcterms:W3CDTF">2026-08-30T04:28:45.1920000Z</dcterms:modified>
</coreProperties>
</file>