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04e0ae115e44a3b" /><Relationship Type="http://schemas.openxmlformats.org/officeDocument/2006/relationships/extended-properties" Target="/docProps/app.xml" Id="Rb57107c5d54f45ea" /><Relationship Type="http://schemas.openxmlformats.org/officeDocument/2006/relationships/officeDocument" Target="/ppt/presentation.xml" Id="R75a013c8696540a4" /></Relationships>
</file>

<file path=ppt/presentation.xml><?xml version="1.0" encoding="utf-8"?>
<p:presentation xmlns:p="http://schemas.openxmlformats.org/presentationml/2006/main">
  <p:sldMasterIdLst>
    <p:sldMasterId xmlns:r="http://schemas.openxmlformats.org/officeDocument/2006/relationships" id="2147483648" r:id="R9a697ef18ecc42e4"/>
  </p:sldMasterIdLst>
  <p:notesMasterIdLst>
    <p:notesMasterId xmlns:r="http://schemas.openxmlformats.org/officeDocument/2006/relationships" r:id="Rc5887c8c5e814c88"/>
  </p:notesMasterIdLst>
  <p:sldIdLst>
    <p:sldId xmlns:r="http://schemas.openxmlformats.org/officeDocument/2006/relationships" id="256" r:id="R257b154c4ba944e5"/>
    <p:sldId xmlns:r="http://schemas.openxmlformats.org/officeDocument/2006/relationships" id="257" r:id="Rd0dd1c03171749bc"/>
    <p:sldId xmlns:r="http://schemas.openxmlformats.org/officeDocument/2006/relationships" id="258" r:id="R5c341813512e4080"/>
    <p:sldId xmlns:r="http://schemas.openxmlformats.org/officeDocument/2006/relationships" id="259" r:id="R3c5648baa7724ee3"/>
    <p:sldId xmlns:r="http://schemas.openxmlformats.org/officeDocument/2006/relationships" id="260" r:id="R2731975fca4f49d3"/>
    <p:sldId xmlns:r="http://schemas.openxmlformats.org/officeDocument/2006/relationships" id="261" r:id="Rde4b651adc66436f"/>
    <p:sldId xmlns:r="http://schemas.openxmlformats.org/officeDocument/2006/relationships" id="262" r:id="R8802848371a24070"/>
    <p:sldId xmlns:r="http://schemas.openxmlformats.org/officeDocument/2006/relationships" id="263" r:id="R8c26ef89ed254d2e"/>
    <p:sldId xmlns:r="http://schemas.openxmlformats.org/officeDocument/2006/relationships" id="264" r:id="Rb4d438df2ee94496"/>
    <p:sldId xmlns:r="http://schemas.openxmlformats.org/officeDocument/2006/relationships" id="265" r:id="Rfa360c22105a4b0f"/>
    <p:sldId xmlns:r="http://schemas.openxmlformats.org/officeDocument/2006/relationships" id="266" r:id="R7c6c2e32978b4e6d"/>
    <p:sldId xmlns:r="http://schemas.openxmlformats.org/officeDocument/2006/relationships" id="267" r:id="R3a85a13f70484136"/>
    <p:sldId xmlns:r="http://schemas.openxmlformats.org/officeDocument/2006/relationships" id="268" r:id="R972ada40468947fa"/>
    <p:sldId xmlns:r="http://schemas.openxmlformats.org/officeDocument/2006/relationships" id="269" r:id="R74e1e2fdf18a4e28"/>
    <p:sldId xmlns:r="http://schemas.openxmlformats.org/officeDocument/2006/relationships" id="270" r:id="R1e2e7728325044a5"/>
    <p:sldId xmlns:r="http://schemas.openxmlformats.org/officeDocument/2006/relationships" id="271" r:id="Rb4d7b97845674b76"/>
    <p:sldId xmlns:r="http://schemas.openxmlformats.org/officeDocument/2006/relationships" id="272" r:id="Rbc496c466bce4bec"/>
    <p:sldId xmlns:r="http://schemas.openxmlformats.org/officeDocument/2006/relationships" id="273" r:id="Rf1903ca1238d447c"/>
    <p:sldId xmlns:r="http://schemas.openxmlformats.org/officeDocument/2006/relationships" id="274" r:id="Rce5dcb22441640e4"/>
    <p:sldId xmlns:r="http://schemas.openxmlformats.org/officeDocument/2006/relationships" id="275" r:id="R298edf0d77d4487d"/>
    <p:sldId xmlns:r="http://schemas.openxmlformats.org/officeDocument/2006/relationships" id="276" r:id="R9f8b0b79454d46b1"/>
    <p:sldId xmlns:r="http://schemas.openxmlformats.org/officeDocument/2006/relationships" id="277" r:id="Rcf9551a935b04bff"/>
    <p:sldId xmlns:r="http://schemas.openxmlformats.org/officeDocument/2006/relationships" id="278" r:id="Ra428055c494a48ef"/>
    <p:sldId xmlns:r="http://schemas.openxmlformats.org/officeDocument/2006/relationships" id="279" r:id="R77a9660139d24838"/>
    <p:sldId xmlns:r="http://schemas.openxmlformats.org/officeDocument/2006/relationships" id="280" r:id="R8a01f8d55e4a43a7"/>
    <p:sldId xmlns:r="http://schemas.openxmlformats.org/officeDocument/2006/relationships" id="281" r:id="R3a9e46dcf5054ebb"/>
    <p:sldId xmlns:r="http://schemas.openxmlformats.org/officeDocument/2006/relationships" id="282" r:id="R07aa921fef48472d"/>
    <p:sldId xmlns:r="http://schemas.openxmlformats.org/officeDocument/2006/relationships" id="283" r:id="R4ebc862b760d4675"/>
    <p:sldId xmlns:r="http://schemas.openxmlformats.org/officeDocument/2006/relationships" id="284" r:id="R0ce5ed3f0d3146f9"/>
    <p:sldId xmlns:r="http://schemas.openxmlformats.org/officeDocument/2006/relationships" id="285" r:id="R7077f425a401490a"/>
    <p:sldId xmlns:r="http://schemas.openxmlformats.org/officeDocument/2006/relationships" id="286" r:id="Re4bc022faf0f40a1"/>
    <p:sldId xmlns:r="http://schemas.openxmlformats.org/officeDocument/2006/relationships" id="287" r:id="Rc05d458f71884c2f"/>
    <p:sldId xmlns:r="http://schemas.openxmlformats.org/officeDocument/2006/relationships" id="288" r:id="R650b6cf2c6504c07"/>
    <p:sldId xmlns:r="http://schemas.openxmlformats.org/officeDocument/2006/relationships" id="289" r:id="R24f4bfc3b50b4c66"/>
    <p:sldId xmlns:r="http://schemas.openxmlformats.org/officeDocument/2006/relationships" id="290" r:id="R3dcff61b3d48401b"/>
    <p:sldId xmlns:r="http://schemas.openxmlformats.org/officeDocument/2006/relationships" id="291" r:id="R7264673de76f4964"/>
    <p:sldId xmlns:r="http://schemas.openxmlformats.org/officeDocument/2006/relationships" id="292" r:id="Rd40f7802ddf14870"/>
    <p:sldId xmlns:r="http://schemas.openxmlformats.org/officeDocument/2006/relationships" id="293" r:id="R974d063ca6314fda"/>
    <p:sldId xmlns:r="http://schemas.openxmlformats.org/officeDocument/2006/relationships" id="294" r:id="R925764aef7294637"/>
    <p:sldId xmlns:r="http://schemas.openxmlformats.org/officeDocument/2006/relationships" id="295" r:id="R9ba50f141f0b44ad"/>
    <p:sldId xmlns:r="http://schemas.openxmlformats.org/officeDocument/2006/relationships" id="296" r:id="R388e48cf450f44b3"/>
    <p:sldId xmlns:r="http://schemas.openxmlformats.org/officeDocument/2006/relationships" id="297" r:id="R77decf9b8b164b9c"/>
    <p:sldId xmlns:r="http://schemas.openxmlformats.org/officeDocument/2006/relationships" id="298" r:id="R867d5d5e0d3b4af1"/>
    <p:sldId xmlns:r="http://schemas.openxmlformats.org/officeDocument/2006/relationships" id="299" r:id="Rd6d79c0b23df441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5a4fda5b3154f77" /><Relationship Type="http://schemas.openxmlformats.org/officeDocument/2006/relationships/slideMaster" Target="/ppt/slideMasters/slideMaster1.xml" Id="R9a697ef18ecc42e4" /><Relationship Type="http://schemas.openxmlformats.org/officeDocument/2006/relationships/notesMaster" Target="/ppt/notesMasters/notesMaster1.xml" Id="Rc5887c8c5e814c88" /><Relationship Type="http://schemas.openxmlformats.org/officeDocument/2006/relationships/presProps" Target="/ppt/presProps.xml" Id="Rd0412f4850014fbb" /><Relationship Type="http://schemas.openxmlformats.org/officeDocument/2006/relationships/tableStyles" Target="/ppt/tableStyles.xml" Id="Re982630aa6e249ea" /><Relationship Type="http://schemas.openxmlformats.org/officeDocument/2006/relationships/slide" Target="/ppt/slides/slide1.xml" Id="R257b154c4ba944e5" /><Relationship Type="http://schemas.openxmlformats.org/officeDocument/2006/relationships/slide" Target="/ppt/slides/slide2.xml" Id="Rd0dd1c03171749bc" /><Relationship Type="http://schemas.openxmlformats.org/officeDocument/2006/relationships/slide" Target="/ppt/slides/slide3.xml" Id="R5c341813512e4080" /><Relationship Type="http://schemas.openxmlformats.org/officeDocument/2006/relationships/slide" Target="/ppt/slides/slide4.xml" Id="R3c5648baa7724ee3" /><Relationship Type="http://schemas.openxmlformats.org/officeDocument/2006/relationships/slide" Target="/ppt/slides/slide5.xml" Id="R2731975fca4f49d3" /><Relationship Type="http://schemas.openxmlformats.org/officeDocument/2006/relationships/slide" Target="/ppt/slides/slide6.xml" Id="Rde4b651adc66436f" /><Relationship Type="http://schemas.openxmlformats.org/officeDocument/2006/relationships/slide" Target="/ppt/slides/slide7.xml" Id="R8802848371a24070" /><Relationship Type="http://schemas.openxmlformats.org/officeDocument/2006/relationships/slide" Target="/ppt/slides/slide8.xml" Id="R8c26ef89ed254d2e" /><Relationship Type="http://schemas.openxmlformats.org/officeDocument/2006/relationships/slide" Target="/ppt/slides/slide9.xml" Id="Rb4d438df2ee94496" /><Relationship Type="http://schemas.openxmlformats.org/officeDocument/2006/relationships/slide" Target="/ppt/slides/slide10.xml" Id="Rfa360c22105a4b0f" /><Relationship Type="http://schemas.openxmlformats.org/officeDocument/2006/relationships/slide" Target="/ppt/slides/slide11.xml" Id="R7c6c2e32978b4e6d" /><Relationship Type="http://schemas.openxmlformats.org/officeDocument/2006/relationships/slide" Target="/ppt/slides/slide12.xml" Id="R3a85a13f70484136" /><Relationship Type="http://schemas.openxmlformats.org/officeDocument/2006/relationships/slide" Target="/ppt/slides/slide13.xml" Id="R972ada40468947fa" /><Relationship Type="http://schemas.openxmlformats.org/officeDocument/2006/relationships/slide" Target="/ppt/slides/slide14.xml" Id="R74e1e2fdf18a4e28" /><Relationship Type="http://schemas.openxmlformats.org/officeDocument/2006/relationships/slide" Target="/ppt/slides/slide15.xml" Id="R1e2e7728325044a5" /><Relationship Type="http://schemas.openxmlformats.org/officeDocument/2006/relationships/slide" Target="/ppt/slides/slide16.xml" Id="Rb4d7b97845674b76" /><Relationship Type="http://schemas.openxmlformats.org/officeDocument/2006/relationships/slide" Target="/ppt/slides/slide17.xml" Id="Rbc496c466bce4bec" /><Relationship Type="http://schemas.openxmlformats.org/officeDocument/2006/relationships/slide" Target="/ppt/slides/slide18.xml" Id="Rf1903ca1238d447c" /><Relationship Type="http://schemas.openxmlformats.org/officeDocument/2006/relationships/slide" Target="/ppt/slides/slide19.xml" Id="Rce5dcb22441640e4" /><Relationship Type="http://schemas.openxmlformats.org/officeDocument/2006/relationships/slide" Target="/ppt/slides/slide20.xml" Id="R298edf0d77d4487d" /><Relationship Type="http://schemas.openxmlformats.org/officeDocument/2006/relationships/slide" Target="/ppt/slides/slide21.xml" Id="R9f8b0b79454d46b1" /><Relationship Type="http://schemas.openxmlformats.org/officeDocument/2006/relationships/slide" Target="/ppt/slides/slide22.xml" Id="Rcf9551a935b04bff" /><Relationship Type="http://schemas.openxmlformats.org/officeDocument/2006/relationships/slide" Target="/ppt/slides/slide23.xml" Id="Ra428055c494a48ef" /><Relationship Type="http://schemas.openxmlformats.org/officeDocument/2006/relationships/slide" Target="/ppt/slides/slide24.xml" Id="R77a9660139d24838" /><Relationship Type="http://schemas.openxmlformats.org/officeDocument/2006/relationships/slide" Target="/ppt/slides/slide25.xml" Id="R8a01f8d55e4a43a7" /><Relationship Type="http://schemas.openxmlformats.org/officeDocument/2006/relationships/slide" Target="/ppt/slides/slide26.xml" Id="R3a9e46dcf5054ebb" /><Relationship Type="http://schemas.openxmlformats.org/officeDocument/2006/relationships/slide" Target="/ppt/slides/slide27.xml" Id="R07aa921fef48472d" /><Relationship Type="http://schemas.openxmlformats.org/officeDocument/2006/relationships/slide" Target="/ppt/slides/slide28.xml" Id="R4ebc862b760d4675" /><Relationship Type="http://schemas.openxmlformats.org/officeDocument/2006/relationships/slide" Target="/ppt/slides/slide29.xml" Id="R0ce5ed3f0d3146f9" /><Relationship Type="http://schemas.openxmlformats.org/officeDocument/2006/relationships/slide" Target="/ppt/slides/slide30.xml" Id="R7077f425a401490a" /><Relationship Type="http://schemas.openxmlformats.org/officeDocument/2006/relationships/slide" Target="/ppt/slides/slide31.xml" Id="Re4bc022faf0f40a1" /><Relationship Type="http://schemas.openxmlformats.org/officeDocument/2006/relationships/slide" Target="/ppt/slides/slide32.xml" Id="Rc05d458f71884c2f" /><Relationship Type="http://schemas.openxmlformats.org/officeDocument/2006/relationships/slide" Target="/ppt/slides/slide33.xml" Id="R650b6cf2c6504c07" /><Relationship Type="http://schemas.openxmlformats.org/officeDocument/2006/relationships/slide" Target="/ppt/slides/slide34.xml" Id="R24f4bfc3b50b4c66" /><Relationship Type="http://schemas.openxmlformats.org/officeDocument/2006/relationships/slide" Target="/ppt/slides/slide35.xml" Id="R3dcff61b3d48401b" /><Relationship Type="http://schemas.openxmlformats.org/officeDocument/2006/relationships/slide" Target="/ppt/slides/slide36.xml" Id="R7264673de76f4964" /><Relationship Type="http://schemas.openxmlformats.org/officeDocument/2006/relationships/slide" Target="/ppt/slides/slide37.xml" Id="Rd40f7802ddf14870" /><Relationship Type="http://schemas.openxmlformats.org/officeDocument/2006/relationships/slide" Target="/ppt/slides/slide38.xml" Id="R974d063ca6314fda" /><Relationship Type="http://schemas.openxmlformats.org/officeDocument/2006/relationships/slide" Target="/ppt/slides/slide39.xml" Id="R925764aef7294637" /><Relationship Type="http://schemas.openxmlformats.org/officeDocument/2006/relationships/slide" Target="/ppt/slides/slide40.xml" Id="R9ba50f141f0b44ad" /><Relationship Type="http://schemas.openxmlformats.org/officeDocument/2006/relationships/slide" Target="/ppt/slides/slide41.xml" Id="R388e48cf450f44b3" /><Relationship Type="http://schemas.openxmlformats.org/officeDocument/2006/relationships/slide" Target="/ppt/slides/slide42.xml" Id="R77decf9b8b164b9c" /><Relationship Type="http://schemas.openxmlformats.org/officeDocument/2006/relationships/slide" Target="/ppt/slides/slide43.xml" Id="R867d5d5e0d3b4af1" /><Relationship Type="http://schemas.openxmlformats.org/officeDocument/2006/relationships/slide" Target="/ppt/slides/slide44.xml" Id="Rd6d79c0b23df441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62a3106ead44ef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8f7667e2bee48d4" /><Relationship Type="http://schemas.openxmlformats.org/officeDocument/2006/relationships/notesMaster" Target="/ppt/notesMasters/notesMaster1.xml" Id="R61d84586dcde476e" /></Relationships>
</file>

<file path=ppt/notesSlides/_rels/notesSlide2.xml.rels>&#65279;<?xml version="1.0" encoding="utf-8"?><Relationships xmlns="http://schemas.openxmlformats.org/package/2006/relationships"><Relationship Type="http://schemas.openxmlformats.org/officeDocument/2006/relationships/slide" Target="/ppt/slides/slide2.xml" Id="R59480a0b19694e07" /><Relationship Type="http://schemas.openxmlformats.org/officeDocument/2006/relationships/notesMaster" Target="/ppt/notesMasters/notesMaster1.xml" Id="R6b8e55ed9cf34fb3" /></Relationships>
</file>

<file path=ppt/notesSlides/_rels/notesSlide3.xml.rels>&#65279;<?xml version="1.0" encoding="utf-8"?><Relationships xmlns="http://schemas.openxmlformats.org/package/2006/relationships"><Relationship Type="http://schemas.openxmlformats.org/officeDocument/2006/relationships/slide" Target="/ppt/slides/slide3.xml" Id="Rd16e18af4d5e4404" /><Relationship Type="http://schemas.openxmlformats.org/officeDocument/2006/relationships/notesMaster" Target="/ppt/notesMasters/notesMaster1.xml" Id="R7aec21230e954e05" /></Relationships>
</file>

<file path=ppt/notesSlides/_rels/notesSlide4.xml.rels>&#65279;<?xml version="1.0" encoding="utf-8"?><Relationships xmlns="http://schemas.openxmlformats.org/package/2006/relationships"><Relationship Type="http://schemas.openxmlformats.org/officeDocument/2006/relationships/slide" Target="/ppt/slides/slide4.xml" Id="R34c888b0a91d4d5d" /><Relationship Type="http://schemas.openxmlformats.org/officeDocument/2006/relationships/notesMaster" Target="/ppt/notesMasters/notesMaster1.xml" Id="R226d5185997b4ae7" /></Relationships>
</file>

<file path=ppt/notesSlides/_rels/notesSlide5.xml.rels>&#65279;<?xml version="1.0" encoding="utf-8"?><Relationships xmlns="http://schemas.openxmlformats.org/package/2006/relationships"><Relationship Type="http://schemas.openxmlformats.org/officeDocument/2006/relationships/slide" Target="/ppt/slides/slide5.xml" Id="Rbfba7819e27d437e" /><Relationship Type="http://schemas.openxmlformats.org/officeDocument/2006/relationships/notesMaster" Target="/ppt/notesMasters/notesMaster1.xml" Id="R44270a69a3bf459d" /></Relationships>
</file>

<file path=ppt/notesSlides/_rels/notesSlide6.xml.rels>&#65279;<?xml version="1.0" encoding="utf-8"?><Relationships xmlns="http://schemas.openxmlformats.org/package/2006/relationships"><Relationship Type="http://schemas.openxmlformats.org/officeDocument/2006/relationships/slide" Target="/ppt/slides/slide6.xml" Id="R0e8ebad4be0949da" /><Relationship Type="http://schemas.openxmlformats.org/officeDocument/2006/relationships/notesMaster" Target="/ppt/notesMasters/notesMaster1.xml" Id="R23bebd62b4dd42e4" /></Relationships>
</file>

<file path=ppt/notesSlides/_rels/notesSlide7.xml.rels>&#65279;<?xml version="1.0" encoding="utf-8"?><Relationships xmlns="http://schemas.openxmlformats.org/package/2006/relationships"><Relationship Type="http://schemas.openxmlformats.org/officeDocument/2006/relationships/slide" Target="/ppt/slides/slide7.xml" Id="R7988f2e130cd4224" /><Relationship Type="http://schemas.openxmlformats.org/officeDocument/2006/relationships/notesMaster" Target="/ppt/notesMasters/notesMaster1.xml" Id="R18bef0d23a5e4f4b" /></Relationships>
</file>

<file path=ppt/notesSlides/_rels/notesSlide8.xml.rels>&#65279;<?xml version="1.0" encoding="utf-8"?><Relationships xmlns="http://schemas.openxmlformats.org/package/2006/relationships"><Relationship Type="http://schemas.openxmlformats.org/officeDocument/2006/relationships/slide" Target="/ppt/slides/slide8.xml" Id="R89c9165e4b984afc" /><Relationship Type="http://schemas.openxmlformats.org/officeDocument/2006/relationships/notesMaster" Target="/ppt/notesMasters/notesMaster1.xml" Id="R05a42b17698b41b3" /></Relationships>
</file>

<file path=ppt/notesSlides/_rels/notesSlide9.xml.rels>&#65279;<?xml version="1.0" encoding="utf-8"?><Relationships xmlns="http://schemas.openxmlformats.org/package/2006/relationships"><Relationship Type="http://schemas.openxmlformats.org/officeDocument/2006/relationships/slide" Target="/ppt/slides/slide9.xml" Id="R57c7f361cdbf4915" /><Relationship Type="http://schemas.openxmlformats.org/officeDocument/2006/relationships/notesMaster" Target="/ppt/notesMasters/notesMaster1.xml" Id="R870e276ecbe444e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aedafc716bf4ea6" /><Relationship Type="http://schemas.openxmlformats.org/officeDocument/2006/relationships/notesMaster" Target="/ppt/notesMasters/notesMaster1.xml" Id="R1a572abeded544c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f059ed107f74260" /><Relationship Type="http://schemas.openxmlformats.org/officeDocument/2006/relationships/notesMaster" Target="/ppt/notesMasters/notesMaster1.xml" Id="R45af5345d4504d1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5d8defefd104044" /><Relationship Type="http://schemas.openxmlformats.org/officeDocument/2006/relationships/notesMaster" Target="/ppt/notesMasters/notesMaster1.xml" Id="Rabe8bdb7e1864d1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f463eff01c04fb5" /><Relationship Type="http://schemas.openxmlformats.org/officeDocument/2006/relationships/notesMaster" Target="/ppt/notesMasters/notesMaster1.xml" Id="R1932286c57cf456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ca63668c30e4005" /><Relationship Type="http://schemas.openxmlformats.org/officeDocument/2006/relationships/notesMaster" Target="/ppt/notesMasters/notesMaster1.xml" Id="Rfbfc011cef4a411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1fe6fc5ea7749f7" /><Relationship Type="http://schemas.openxmlformats.org/officeDocument/2006/relationships/notesMaster" Target="/ppt/notesMasters/notesMaster1.xml" Id="R444381fca1b745d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302dae822ff4451" /><Relationship Type="http://schemas.openxmlformats.org/officeDocument/2006/relationships/notesMaster" Target="/ppt/notesMasters/notesMaster1.xml" Id="Rd937b49abbb24e8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d808b7e21bd44e9" /><Relationship Type="http://schemas.openxmlformats.org/officeDocument/2006/relationships/notesMaster" Target="/ppt/notesMasters/notesMaster1.xml" Id="R093b4f6f88384a9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bc7a002a795490b" /><Relationship Type="http://schemas.openxmlformats.org/officeDocument/2006/relationships/notesMaster" Target="/ppt/notesMasters/notesMaster1.xml" Id="R5728093fd0904d5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03a878117a24064" /><Relationship Type="http://schemas.openxmlformats.org/officeDocument/2006/relationships/notesMaster" Target="/ppt/notesMasters/notesMaster1.xml" Id="Re446a02885324e8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d0face646a44045" /><Relationship Type="http://schemas.openxmlformats.org/officeDocument/2006/relationships/notesMaster" Target="/ppt/notesMasters/notesMaster1.xml" Id="R35c6b4b36275404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e6cecb5710c9481b" /><Relationship Type="http://schemas.openxmlformats.org/officeDocument/2006/relationships/notesMaster" Target="/ppt/notesMasters/notesMaster1.xml" Id="R92a41c0dd7a9488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e139f237bfd463f" /><Relationship Type="http://schemas.openxmlformats.org/officeDocument/2006/relationships/notesMaster" Target="/ppt/notesMasters/notesMaster1.xml" Id="Rd12bb85f4ad34cf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e4d1ad9f0fa42fd" /><Relationship Type="http://schemas.openxmlformats.org/officeDocument/2006/relationships/notesMaster" Target="/ppt/notesMasters/notesMaster1.xml" Id="Rd2177a4e21424881"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4c98ebddfdb454d" /><Relationship Type="http://schemas.openxmlformats.org/officeDocument/2006/relationships/notesMaster" Target="/ppt/notesMasters/notesMaster1.xml" Id="R54541a16d8a64bf1"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82b1de4178534d0b" /><Relationship Type="http://schemas.openxmlformats.org/officeDocument/2006/relationships/notesMaster" Target="/ppt/notesMasters/notesMaster1.xml" Id="Rb998346691f94683"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8beab51ba2347c4" /><Relationship Type="http://schemas.openxmlformats.org/officeDocument/2006/relationships/notesMaster" Target="/ppt/notesMasters/notesMaster1.xml" Id="R1bcc683936054275"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e115100383464824" /><Relationship Type="http://schemas.openxmlformats.org/officeDocument/2006/relationships/notesMaster" Target="/ppt/notesMasters/notesMaster1.xml" Id="R86776b4c52ec44d1"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e99fcc3f6074797" /><Relationship Type="http://schemas.openxmlformats.org/officeDocument/2006/relationships/notesMaster" Target="/ppt/notesMasters/notesMaster1.xml" Id="Rab9a79d719164499"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0e3180c5539a4015" /><Relationship Type="http://schemas.openxmlformats.org/officeDocument/2006/relationships/notesMaster" Target="/ppt/notesMasters/notesMaster1.xml" Id="R1d90ba6c6df5421a"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120a0efecb654b22" /><Relationship Type="http://schemas.openxmlformats.org/officeDocument/2006/relationships/notesMaster" Target="/ppt/notesMasters/notesMaster1.xml" Id="Rc850c62c3eb740de"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5ff1364b8cae4f80" /><Relationship Type="http://schemas.openxmlformats.org/officeDocument/2006/relationships/notesMaster" Target="/ppt/notesMasters/notesMaster1.xml" Id="R0badedfc38bf428e"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28683feddd2c41a8" /><Relationship Type="http://schemas.openxmlformats.org/officeDocument/2006/relationships/notesMaster" Target="/ppt/notesMasters/notesMaster1.xml" Id="Radd93bc1cd9d4a2d"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9683d0350f1d4dc5" /><Relationship Type="http://schemas.openxmlformats.org/officeDocument/2006/relationships/notesMaster" Target="/ppt/notesMasters/notesMaster1.xml" Id="R302ce9c78c4d43ca"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bb18745ac0a94d5b" /><Relationship Type="http://schemas.openxmlformats.org/officeDocument/2006/relationships/notesMaster" Target="/ppt/notesMasters/notesMaster1.xml" Id="R5f5ca71099154c06"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0698b449f8e94de5" /><Relationship Type="http://schemas.openxmlformats.org/officeDocument/2006/relationships/notesMaster" Target="/ppt/notesMasters/notesMaster1.xml" Id="Rbf347563182f4d16"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b8c1193246134cfe" /><Relationship Type="http://schemas.openxmlformats.org/officeDocument/2006/relationships/notesMaster" Target="/ppt/notesMasters/notesMaster1.xml" Id="Ra67bb17c5d514d7b"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63359700b91d42fe" /><Relationship Type="http://schemas.openxmlformats.org/officeDocument/2006/relationships/notesMaster" Target="/ppt/notesMasters/notesMaster1.xml" Id="Rf142413085bd49a7"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a242c80b901a4ba5" /><Relationship Type="http://schemas.openxmlformats.org/officeDocument/2006/relationships/notesMaster" Target="/ppt/notesMasters/notesMaster1.xml" Id="R512f3797916f4469"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3369fc7eabe8422f" /><Relationship Type="http://schemas.openxmlformats.org/officeDocument/2006/relationships/notesMaster" Target="/ppt/notesMasters/notesMaster1.xml" Id="R95aa8a17c280412d"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b34d08e2159742d0" /><Relationship Type="http://schemas.openxmlformats.org/officeDocument/2006/relationships/notesMaster" Target="/ppt/notesMasters/notesMaster1.xml" Id="R2f4117ce75b349d7"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d403bec0b4ef4168" /><Relationship Type="http://schemas.openxmlformats.org/officeDocument/2006/relationships/notesMaster" Target="/ppt/notesMasters/notesMaster1.xml" Id="R58db8461733e43b4"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c7d07f648c9d4955" /><Relationship Type="http://schemas.openxmlformats.org/officeDocument/2006/relationships/notesMaster" Target="/ppt/notesMasters/notesMaster1.xml" Id="Ra5d3c1efdc7e4d4d"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cdc438ba9b274e97" /><Relationship Type="http://schemas.openxmlformats.org/officeDocument/2006/relationships/notesMaster" Target="/ppt/notesMasters/notesMaster1.xml" Id="Ra5ca09da60ef469a"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aaa0cad56b104b75" /><Relationship Type="http://schemas.openxmlformats.org/officeDocument/2006/relationships/notesMaster" Target="/ppt/notesMasters/notesMaster1.xml" Id="Rf7360f14bfed432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a0d15a3f7c04b97" /><Relationship Type="http://schemas.openxmlformats.org/officeDocument/2006/relationships/image" Target="/ppt/media/image.png" Id="R87692255ff5841c6" /><Relationship Type="http://schemas.openxmlformats.org/officeDocument/2006/relationships/image" Target="/ppt/media/image2.png" Id="Ra9dc7762371949c5" /><Relationship Type="http://schemas.openxmlformats.org/officeDocument/2006/relationships/image" Target="/ppt/media/image.jpeg" Id="R9ce9b64bac934fd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0bfd4a8fd3f487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7692255ff5841c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a9dc7762371949c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ce9b64bac934fd3"/>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5c2a9e9e3c949e5" /><Relationship Type="http://schemas.openxmlformats.org/officeDocument/2006/relationships/slideLayout" Target="/ppt/slideLayouts/slideLayout1.xml" Id="R5956f0166177463d" /><Relationship Type="http://schemas.openxmlformats.org/officeDocument/2006/relationships/slideLayout" Target="/ppt/slideLayouts/slideLayout2.xml" Id="R41cd12066eb84c8c"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956f0166177463d"/>
    <p:sldLayoutId xmlns:r="http://schemas.openxmlformats.org/officeDocument/2006/relationships" id="2147483650" r:id="R41cd12066eb84c8c"/>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f402b81743a84d1d" /><Relationship Type="http://schemas.openxmlformats.org/officeDocument/2006/relationships/notesSlide" Target="/ppt/notesSlides/notesSlide1.xml" Id="R97be1a8d1fe64043"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b4de76bda4946dc" /><Relationship Type="http://schemas.openxmlformats.org/officeDocument/2006/relationships/notesSlide" Target="/ppt/notesSlides/notesSlide2.xml" Id="Rbaecbcc357474872"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cfeb65f3111240d1" /><Relationship Type="http://schemas.openxmlformats.org/officeDocument/2006/relationships/notesSlide" Target="/ppt/notesSlides/notesSlide3.xml" Id="R444540abab81455c"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963a739935f4b57" /><Relationship Type="http://schemas.openxmlformats.org/officeDocument/2006/relationships/notesSlide" Target="/ppt/notesSlides/notesSlide4.xml" Id="R32e550b5f6254b15"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f458ac909b0a41eb" /><Relationship Type="http://schemas.openxmlformats.org/officeDocument/2006/relationships/notesSlide" Target="/ppt/notesSlides/notesSlide5.xml" Id="R3d2806169213468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434af1e7819493c" /><Relationship Type="http://schemas.openxmlformats.org/officeDocument/2006/relationships/notesSlide" Target="/ppt/notesSlides/notesSlide6.xml" Id="Rc5ef59d592084dd0"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e4a3b49a3c749bf" /><Relationship Type="http://schemas.openxmlformats.org/officeDocument/2006/relationships/notesSlide" Target="/ppt/notesSlides/notesSlide7.xml" Id="Rb12d5891043d4c0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43e8a79b7da409d" /><Relationship Type="http://schemas.openxmlformats.org/officeDocument/2006/relationships/notesSlide" Target="/ppt/notesSlides/notesSlide8.xml" Id="Re6263dec98a04699"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45c5a6b23a04581" /><Relationship Type="http://schemas.openxmlformats.org/officeDocument/2006/relationships/notesSlide" Target="/ppt/notesSlides/notesSlide9.xml" Id="R484bfa973c0d4c3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b337f274f344d9c" /><Relationship Type="http://schemas.openxmlformats.org/officeDocument/2006/relationships/notesSlide" Target="/ppt/notesSlides/notesSlide10.xml" Id="R6efcdd375408439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8130bb5263d403d" /><Relationship Type="http://schemas.openxmlformats.org/officeDocument/2006/relationships/notesSlide" Target="/ppt/notesSlides/notesSlide11.xml" Id="Rbbfcd5597d754a0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31f6c04acff47c3" /><Relationship Type="http://schemas.openxmlformats.org/officeDocument/2006/relationships/notesSlide" Target="/ppt/notesSlides/notesSlide12.xml" Id="Rbd66cbeb1835434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5dd222c2106472e" /><Relationship Type="http://schemas.openxmlformats.org/officeDocument/2006/relationships/notesSlide" Target="/ppt/notesSlides/notesSlide13.xml" Id="R2c6790a52ed642b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fa5f78d0f05641b2" /><Relationship Type="http://schemas.openxmlformats.org/officeDocument/2006/relationships/notesSlide" Target="/ppt/notesSlides/notesSlide14.xml" Id="R5619f0b7c55042f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888faaf73484e30" /><Relationship Type="http://schemas.openxmlformats.org/officeDocument/2006/relationships/notesSlide" Target="/ppt/notesSlides/notesSlide15.xml" Id="R3f819f3742764f5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64fbdf5fa5224f2c" /><Relationship Type="http://schemas.openxmlformats.org/officeDocument/2006/relationships/notesSlide" Target="/ppt/notesSlides/notesSlide16.xml" Id="Ra95a754d192342f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f0edca1c211841b8" /><Relationship Type="http://schemas.openxmlformats.org/officeDocument/2006/relationships/notesSlide" Target="/ppt/notesSlides/notesSlide17.xml" Id="R4b8c11fe38d24c7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7cf6038b7654d17" /><Relationship Type="http://schemas.openxmlformats.org/officeDocument/2006/relationships/notesSlide" Target="/ppt/notesSlides/notesSlide18.xml" Id="R91f0962310f1456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fa82dad4d53b4b24" /><Relationship Type="http://schemas.openxmlformats.org/officeDocument/2006/relationships/notesSlide" Target="/ppt/notesSlides/notesSlide19.xml" Id="R2ab7216faea845c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a9f611fa413248d4" /><Relationship Type="http://schemas.openxmlformats.org/officeDocument/2006/relationships/notesSlide" Target="/ppt/notesSlides/notesSlide20.xml" Id="R044762c64c244e5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e7d21d5a8944f03" /><Relationship Type="http://schemas.openxmlformats.org/officeDocument/2006/relationships/notesSlide" Target="/ppt/notesSlides/notesSlide21.xml" Id="Rb2855ea48f604b4e"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fefb1a73b47645ef" /><Relationship Type="http://schemas.openxmlformats.org/officeDocument/2006/relationships/notesSlide" Target="/ppt/notesSlides/notesSlide22.xml" Id="R0c80497e4a574b9c"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30024c914909483f" /><Relationship Type="http://schemas.openxmlformats.org/officeDocument/2006/relationships/notesSlide" Target="/ppt/notesSlides/notesSlide23.xml" Id="R50cb85fbd419433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65e92b35e1cb4195" /><Relationship Type="http://schemas.openxmlformats.org/officeDocument/2006/relationships/notesSlide" Target="/ppt/notesSlides/notesSlide24.xml" Id="R5836773be9214574"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142963f4641d497d" /><Relationship Type="http://schemas.openxmlformats.org/officeDocument/2006/relationships/notesSlide" Target="/ppt/notesSlides/notesSlide25.xml" Id="Rfa467dce2ae4436c"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cee17d407daa4a16" /><Relationship Type="http://schemas.openxmlformats.org/officeDocument/2006/relationships/notesSlide" Target="/ppt/notesSlides/notesSlide26.xml" Id="R08d1d213cce54ac4"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8fb386d81be749bc" /><Relationship Type="http://schemas.openxmlformats.org/officeDocument/2006/relationships/notesSlide" Target="/ppt/notesSlides/notesSlide27.xml" Id="R3e696aaaf41a4dd0"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94735a25830348eb" /><Relationship Type="http://schemas.openxmlformats.org/officeDocument/2006/relationships/notesSlide" Target="/ppt/notesSlides/notesSlide28.xml" Id="R57d59956129e4443"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bccf8d7baa554699" /><Relationship Type="http://schemas.openxmlformats.org/officeDocument/2006/relationships/notesSlide" Target="/ppt/notesSlides/notesSlide29.xml" Id="Rb8cdb7bb529d4def"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35a300cf8c284062" /><Relationship Type="http://schemas.openxmlformats.org/officeDocument/2006/relationships/notesSlide" Target="/ppt/notesSlides/notesSlide30.xml" Id="Ra776340e2c9b490b"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d44cd533144b4e61" /><Relationship Type="http://schemas.openxmlformats.org/officeDocument/2006/relationships/notesSlide" Target="/ppt/notesSlides/notesSlide31.xml" Id="Red78efe453bc4c42"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dfbef69d71484bc8" /><Relationship Type="http://schemas.openxmlformats.org/officeDocument/2006/relationships/notesSlide" Target="/ppt/notesSlides/notesSlide32.xml" Id="R1680cd644ca8479e"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fa0512a9ec76407d" /><Relationship Type="http://schemas.openxmlformats.org/officeDocument/2006/relationships/notesSlide" Target="/ppt/notesSlides/notesSlide33.xml" Id="R04140a28abda46a1"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b56a1b2d87034ded" /><Relationship Type="http://schemas.openxmlformats.org/officeDocument/2006/relationships/notesSlide" Target="/ppt/notesSlides/notesSlide34.xml" Id="Ra2fd1f46923c4cfe"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25948fcb18314dc4" /><Relationship Type="http://schemas.openxmlformats.org/officeDocument/2006/relationships/notesSlide" Target="/ppt/notesSlides/notesSlide35.xml" Id="Rdcef98ebb6c34409"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1094ee13d9414c8b" /><Relationship Type="http://schemas.openxmlformats.org/officeDocument/2006/relationships/notesSlide" Target="/ppt/notesSlides/notesSlide36.xml" Id="R07d223d0af6f4cde"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13c45e67110d442c" /><Relationship Type="http://schemas.openxmlformats.org/officeDocument/2006/relationships/notesSlide" Target="/ppt/notesSlides/notesSlide37.xml" Id="R4274f25362a6433c"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457b681dba704d8e" /><Relationship Type="http://schemas.openxmlformats.org/officeDocument/2006/relationships/notesSlide" Target="/ppt/notesSlides/notesSlide38.xml" Id="Rc6816bf36d20419d"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545050b02a9642a1" /><Relationship Type="http://schemas.openxmlformats.org/officeDocument/2006/relationships/notesSlide" Target="/ppt/notesSlides/notesSlide39.xml" Id="Receca6fd128049a7"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d0f3351aefea49a7" /><Relationship Type="http://schemas.openxmlformats.org/officeDocument/2006/relationships/notesSlide" Target="/ppt/notesSlides/notesSlide40.xml" Id="R2c93a6aa8c84464d"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2fe04aa3938f43d0" /><Relationship Type="http://schemas.openxmlformats.org/officeDocument/2006/relationships/notesSlide" Target="/ppt/notesSlides/notesSlide41.xml" Id="R172ee97488d14c79"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d65ee0241b914bac" /><Relationship Type="http://schemas.openxmlformats.org/officeDocument/2006/relationships/notesSlide" Target="/ppt/notesSlides/notesSlide42.xml" Id="Rffbadc9cfc3a4fb0"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9734afb8bf444189" /><Relationship Type="http://schemas.openxmlformats.org/officeDocument/2006/relationships/notesSlide" Target="/ppt/notesSlides/notesSlide43.xml" Id="Rcfc43a36d0444b1c"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e3b39f75e3ff4aaa" /><Relationship Type="http://schemas.openxmlformats.org/officeDocument/2006/relationships/notesSlide" Target="/ppt/notesSlides/notesSlide44.xml" Id="R7e7c0148bdfb44f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使徒行傳第9章</a:t>
            </a:r>
          </a:p>
          <a:p xmlns:a="http://schemas.openxmlformats.org/drawingml/2006/main">
            <a:pPr algn="ctr">
              <a:buNone/>
            </a:pPr>
            <a:r>
              <a:rPr sz="2000">
                <a:solidFill>
                  <a:srgbClr val="FFFFFF"/>
                </a:solidFill>
                <a:latin typeface="Georgia"/>
                <a:ea typeface="Georgia"/>
                <a:cs typeface="Georgia"/>
              </a:rPr>
              <a:t>Acts 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9:1  |  Acts 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掃羅仍然向主的門徒口吐威嚇凶煞的話，去見大祭司，</a:t>
            </a:r>
          </a:p>
          <a:p xmlns:a="http://schemas.openxmlformats.org/drawingml/2006/main">
            <a:pPr algn="ctr">
              <a:buNone/>
            </a:pPr>
            <a:r>
              <a:rPr sz="2400">
                <a:solidFill>
                  <a:srgbClr val="FFFFFF"/>
                </a:solidFill>
                <a:latin typeface="Georgia"/>
                <a:ea typeface="Georgia"/>
                <a:cs typeface="Georgia"/>
              </a:rPr>
              <a:t>And Saul, yet breathing out threatenings and slaughter against the disciples of the Lord, went unto the high priest,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9:2  |  Acts 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求文書給大馬士革的各會堂，若是找着信奉這道的人，無論男女，都准他捆綁帶到耶路撒冷。</a:t>
            </a:r>
          </a:p>
          <a:p xmlns:a="http://schemas.openxmlformats.org/drawingml/2006/main">
            <a:pPr algn="ctr">
              <a:buNone/>
            </a:pPr>
            <a:r>
              <a:rPr sz="2100">
                <a:solidFill>
                  <a:srgbClr val="FFFFFF"/>
                </a:solidFill>
                <a:latin typeface="Georgia"/>
                <a:ea typeface="Georgia"/>
                <a:cs typeface="Georgia"/>
              </a:rPr>
              <a:t>And desired of him letters to Damascus to the synagogues, that if he found any of this way, whether they were men or women, he might bring them bound unto Jerusalem.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9:3  |  Acts 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掃羅行路，將到大馬士革，忽然從天上發光，四面照着他；</a:t>
            </a:r>
          </a:p>
          <a:p xmlns:a="http://schemas.openxmlformats.org/drawingml/2006/main">
            <a:pPr algn="ctr">
              <a:buNone/>
            </a:pPr>
            <a:r>
              <a:rPr sz="2400">
                <a:solidFill>
                  <a:srgbClr val="FFFFFF"/>
                </a:solidFill>
                <a:latin typeface="Georgia"/>
                <a:ea typeface="Georgia"/>
                <a:cs typeface="Georgia"/>
              </a:rPr>
              <a:t>And as he journeyed, he came near Damascus: and suddenly there shined round about him a light from heaven: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9:4  |  Acts 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他就仆倒在地，聽見有聲音對他說：「掃羅！掃羅！你為甚麼逼迫我？」</a:t>
            </a:r>
          </a:p>
          <a:p xmlns:a="http://schemas.openxmlformats.org/drawingml/2006/main">
            <a:pPr algn="ctr">
              <a:buNone/>
            </a:pPr>
            <a:r>
              <a:rPr sz="2400">
                <a:solidFill>
                  <a:srgbClr val="FFFFFF"/>
                </a:solidFill>
                <a:latin typeface="Georgia"/>
                <a:ea typeface="Georgia"/>
                <a:cs typeface="Georgia"/>
              </a:rPr>
              <a:t>And he fell to the earth, and heard a voice saying unto him, Saul, Saul, why persecutest thou me?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9:5  |  Acts 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他說：「主啊！你是誰？」主說：「我就是你所逼迫的耶穌。</a:t>
            </a:r>
          </a:p>
          <a:p xmlns:a="http://schemas.openxmlformats.org/drawingml/2006/main">
            <a:pPr algn="ctr">
              <a:buNone/>
            </a:pPr>
            <a:r>
              <a:rPr sz="2400">
                <a:solidFill>
                  <a:srgbClr val="FFFFFF"/>
                </a:solidFill>
                <a:latin typeface="Georgia"/>
                <a:ea typeface="Georgia"/>
                <a:cs typeface="Georgia"/>
              </a:rPr>
              <a:t>And he said, Who art thou, Lord? And the Lord said, I am Jesus whom thou persecutest: it is hard for thee to kick against the pricks.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9:6  |  Acts 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起來！進城去，你所當做的事，必有人告訴你。」</a:t>
            </a:r>
          </a:p>
          <a:p xmlns:a="http://schemas.openxmlformats.org/drawingml/2006/main">
            <a:pPr algn="ctr">
              <a:buNone/>
            </a:pPr>
            <a:r>
              <a:rPr sz="2100">
                <a:solidFill>
                  <a:srgbClr val="FFFFFF"/>
                </a:solidFill>
                <a:latin typeface="Georgia"/>
                <a:ea typeface="Georgia"/>
                <a:cs typeface="Georgia"/>
              </a:rPr>
              <a:t>And he trembling and astonished said, Lord, what wilt thou have me to do? And the Lord said unto him, Arise, and go into the city, and it shall be told thee what thou must do.</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9:7  |  Acts 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同行的人站在那裏，說不出話來，聽見聲音，卻看不見人。</a:t>
            </a:r>
          </a:p>
          <a:p xmlns:a="http://schemas.openxmlformats.org/drawingml/2006/main">
            <a:pPr algn="ctr">
              <a:buNone/>
            </a:pPr>
            <a:r>
              <a:rPr sz="2400">
                <a:solidFill>
                  <a:srgbClr val="FFFFFF"/>
                </a:solidFill>
                <a:latin typeface="Georgia"/>
                <a:ea typeface="Georgia"/>
                <a:cs typeface="Georgia"/>
              </a:rPr>
              <a:t>And the men which journeyed with him stood speechless, hearing a voice, but seeing no man.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9:8  |  Acts 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掃羅從地上起來，睜開眼睛，竟不能看見甚麼。有人拉他的手，領他進了大馬士革；</a:t>
            </a:r>
          </a:p>
          <a:p xmlns:a="http://schemas.openxmlformats.org/drawingml/2006/main">
            <a:pPr algn="ctr">
              <a:buNone/>
            </a:pPr>
            <a:r>
              <a:rPr sz="2400">
                <a:solidFill>
                  <a:srgbClr val="FFFFFF"/>
                </a:solidFill>
                <a:latin typeface="Georgia"/>
                <a:ea typeface="Georgia"/>
                <a:cs typeface="Georgia"/>
              </a:rPr>
              <a:t>And Saul arose from the earth; and when his eyes were opened, he saw no man: but they led him by the hand, and brought him into Damascus.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9:9  |  Acts 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三日不能看見，也不吃也不喝。</a:t>
            </a:r>
          </a:p>
          <a:p xmlns:a="http://schemas.openxmlformats.org/drawingml/2006/main">
            <a:pPr algn="ctr">
              <a:buNone/>
            </a:pPr>
            <a:r>
              <a:rPr sz="2800">
                <a:solidFill>
                  <a:srgbClr val="FFFFFF"/>
                </a:solidFill>
                <a:latin typeface="Georgia"/>
                <a:ea typeface="Georgia"/>
                <a:cs typeface="Georgia"/>
              </a:rPr>
              <a:t>And he was three days without sight, and neither did eat nor drink.</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9:10  |  Acts 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當下，在大馬士革有一個門徒，名叫亞拿尼亞。主在異象中對他說：「亞拿尼亞。」他說：「主，我在這裏。」</a:t>
            </a:r>
          </a:p>
          <a:p xmlns:a="http://schemas.openxmlformats.org/drawingml/2006/main">
            <a:pPr algn="ctr">
              <a:buNone/>
            </a:pPr>
            <a:r>
              <a:rPr sz="2400">
                <a:solidFill>
                  <a:srgbClr val="FFFFFF"/>
                </a:solidFill>
                <a:latin typeface="Georgia"/>
                <a:ea typeface="Georgia"/>
                <a:cs typeface="Georgia"/>
              </a:rPr>
              <a:t>And there was a certain disciple at Damascus, named Ananias; and to him said the Lord in a vision, Ananias. And he said, Behold, I am here, Lord.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9:11  |  Acts 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主對他說：「起來！往直街去，在猶大的家裏，訪問一個大數人，名叫掃羅。他正禱告，</a:t>
            </a:r>
          </a:p>
          <a:p xmlns:a="http://schemas.openxmlformats.org/drawingml/2006/main">
            <a:pPr algn="ctr">
              <a:buNone/>
            </a:pPr>
            <a:r>
              <a:rPr sz="2100">
                <a:solidFill>
                  <a:srgbClr val="FFFFFF"/>
                </a:solidFill>
                <a:latin typeface="Georgia"/>
                <a:ea typeface="Georgia"/>
                <a:cs typeface="Georgia"/>
              </a:rPr>
              <a:t>And the Lord said unto him, Arise, and go into the street which is called Straight, and enquire in the house of Judas for one called Saul, of Tarsus: for, behold, he prayeth,</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9:12  |  Acts 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又看見了一個人，名叫亞拿尼亞，進來按手在他身上，叫他能看見。」</a:t>
            </a:r>
          </a:p>
          <a:p xmlns:a="http://schemas.openxmlformats.org/drawingml/2006/main">
            <a:pPr algn="ctr">
              <a:buNone/>
            </a:pPr>
            <a:r>
              <a:rPr sz="2400">
                <a:solidFill>
                  <a:srgbClr val="FFFFFF"/>
                </a:solidFill>
                <a:latin typeface="Georgia"/>
                <a:ea typeface="Georgia"/>
                <a:cs typeface="Georgia"/>
              </a:rPr>
              <a:t>And hath seen in a vision a man named Ananias coming in, and putting his hand on him, that he might receive his sight.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9:13  |  Acts 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亞拿尼亞回答說：「主啊，我聽見許多人說，這人怎樣在耶路撒冷多多苦害你的聖徒，</a:t>
            </a:r>
          </a:p>
          <a:p xmlns:a="http://schemas.openxmlformats.org/drawingml/2006/main">
            <a:pPr algn="ctr">
              <a:buNone/>
            </a:pPr>
            <a:r>
              <a:rPr sz="2400">
                <a:solidFill>
                  <a:srgbClr val="FFFFFF"/>
                </a:solidFill>
                <a:latin typeface="Georgia"/>
                <a:ea typeface="Georgia"/>
                <a:cs typeface="Georgia"/>
              </a:rPr>
              <a:t>Then Ananias answered, Lord, I have heard by many of this man, how much evil he hath done to thy saints at Jerusalem: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9:14  |  Acts 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並且他在這裏有從祭司長得來的權柄捆綁一切求告你名的人。」</a:t>
            </a:r>
          </a:p>
          <a:p xmlns:a="http://schemas.openxmlformats.org/drawingml/2006/main">
            <a:pPr algn="ctr">
              <a:buNone/>
            </a:pPr>
            <a:r>
              <a:rPr sz="2400">
                <a:solidFill>
                  <a:srgbClr val="FFFFFF"/>
                </a:solidFill>
                <a:latin typeface="Georgia"/>
                <a:ea typeface="Georgia"/>
                <a:cs typeface="Georgia"/>
              </a:rPr>
              <a:t>And here he hath authority from the chief priests to bind all that call on thy name.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9:15  |  Acts 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主對亞拿尼亞說：「你只管去！他是我所揀選的器皿，要在外邦人和君王，並以色列人面前宣揚我的名。</a:t>
            </a:r>
          </a:p>
          <a:p xmlns:a="http://schemas.openxmlformats.org/drawingml/2006/main">
            <a:pPr algn="ctr">
              <a:buNone/>
            </a:pPr>
            <a:r>
              <a:rPr sz="2100">
                <a:solidFill>
                  <a:srgbClr val="FFFFFF"/>
                </a:solidFill>
                <a:latin typeface="Georgia"/>
                <a:ea typeface="Georgia"/>
                <a:cs typeface="Georgia"/>
              </a:rPr>
              <a:t>But the Lord said unto him, Go thy way: for he is a chosen vessel unto me, to bear my name before the Gentiles, and kings, and the children of Israel:</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9:16  |  Acts 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我也要指示他，為我的名必須受許多的苦難。」</a:t>
            </a:r>
          </a:p>
          <a:p xmlns:a="http://schemas.openxmlformats.org/drawingml/2006/main">
            <a:pPr algn="ctr">
              <a:buNone/>
            </a:pPr>
            <a:r>
              <a:rPr sz="2800">
                <a:solidFill>
                  <a:srgbClr val="FFFFFF"/>
                </a:solidFill>
                <a:latin typeface="Georgia"/>
                <a:ea typeface="Georgia"/>
                <a:cs typeface="Georgia"/>
              </a:rPr>
              <a:t>For I will shew him how great things he must suffer for my name’s sake.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9:17  |  Acts 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亞拿尼亞就去了，進入那家，把手按在掃羅身上，說：「兄弟掃羅，在你來的路上向你顯現的主，就是耶穌，打發我來，叫你能看見，又被聖靈充滿。」</a:t>
            </a:r>
          </a:p>
          <a:p xmlns:a="http://schemas.openxmlformats.org/drawingml/2006/main">
            <a:pPr algn="ctr">
              <a:buNone/>
            </a:pPr>
            <a:r>
              <a:rPr sz="1800">
                <a:solidFill>
                  <a:srgbClr val="FFFFFF"/>
                </a:solidFill>
                <a:latin typeface="Georgia"/>
                <a:ea typeface="Georgia"/>
                <a:cs typeface="Georgia"/>
              </a:rPr>
              <a:t>And Ananias went his way, and entered into the house; and putting his hands on him said, Brother Saul, the Lord, even Jesus, that appeared unto thee in the way as thou camest, hath sent me, that thou mightest receive thy sight, and be filled with the Holy Ghost.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9:18  |  Acts 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掃羅的眼睛上，好像有鱗立刻掉下來，他就能看見。於是起來受了洗；</a:t>
            </a:r>
          </a:p>
          <a:p xmlns:a="http://schemas.openxmlformats.org/drawingml/2006/main">
            <a:pPr algn="ctr">
              <a:buNone/>
            </a:pPr>
            <a:r>
              <a:rPr sz="2400">
                <a:solidFill>
                  <a:srgbClr val="FFFFFF"/>
                </a:solidFill>
                <a:latin typeface="Georgia"/>
                <a:ea typeface="Georgia"/>
                <a:cs typeface="Georgia"/>
              </a:rPr>
              <a:t>And immediately there fell from his eyes as it had been scales: and he received sight forthwith, and arose, and was baptized.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9:19  |  Acts 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吃過飯就健壯了。 掃羅和大馬士革的門徒同住了些日子，</a:t>
            </a:r>
          </a:p>
          <a:p xmlns:a="http://schemas.openxmlformats.org/drawingml/2006/main">
            <a:pPr algn="ctr">
              <a:buNone/>
            </a:pPr>
            <a:r>
              <a:rPr sz="2400">
                <a:solidFill>
                  <a:srgbClr val="FFFFFF"/>
                </a:solidFill>
                <a:latin typeface="Georgia"/>
                <a:ea typeface="Georgia"/>
                <a:cs typeface="Georgia"/>
              </a:rPr>
              <a:t>And when he had received meat, he was strengthened. Then was Saul certain days with the disciples which were at Damascus.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9:20  |  Acts 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就在各會堂裏宣傳耶穌，說他是神的兒子。</a:t>
            </a:r>
          </a:p>
          <a:p xmlns:a="http://schemas.openxmlformats.org/drawingml/2006/main">
            <a:pPr algn="ctr">
              <a:buNone/>
            </a:pPr>
            <a:r>
              <a:rPr sz="2800">
                <a:solidFill>
                  <a:srgbClr val="FFFFFF"/>
                </a:solidFill>
                <a:latin typeface="Georgia"/>
                <a:ea typeface="Georgia"/>
                <a:cs typeface="Georgia"/>
              </a:rPr>
              <a:t>And straightway he preached Christ in the synagogues, that he is the Son of God.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9:21  |  Acts 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凡聽見的人都驚奇，說：「在耶路撒冷殘害求告這名的，不是這人嗎？並且他到這裏來，特要捆綁他們，帶到祭司長那裏。」</a:t>
            </a:r>
          </a:p>
          <a:p xmlns:a="http://schemas.openxmlformats.org/drawingml/2006/main">
            <a:pPr algn="ctr">
              <a:buNone/>
            </a:pPr>
            <a:r>
              <a:rPr sz="2100">
                <a:solidFill>
                  <a:srgbClr val="FFFFFF"/>
                </a:solidFill>
                <a:latin typeface="Georgia"/>
                <a:ea typeface="Georgia"/>
                <a:cs typeface="Georgia"/>
              </a:rPr>
              <a:t>But all that heard him were amazed, and said; Is not this he that destroyed them which called on this name in Jerusalem, and came hither for that intent, that he might bring them bound unto the chief priests?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9:22  |  Acts 9:22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但掃羅越發有能力，駁倒住大馬士革的猶太人，證明耶穌是基督。</a:t>
            </a:r>
          </a:p>
          <a:p xmlns:a="http://schemas.openxmlformats.org/drawingml/2006/main">
            <a:pPr algn="ctr">
              <a:buNone/>
            </a:pPr>
            <a:r>
              <a:rPr sz="2400">
                <a:solidFill>
                  <a:srgbClr val="FFFFFF"/>
                </a:solidFill>
                <a:latin typeface="Georgia"/>
                <a:ea typeface="Georgia"/>
                <a:cs typeface="Georgia"/>
              </a:rPr>
              <a:t>But Saul increased the more in strength, and confounded the Jews which dwelt at Damascus, proving that this is very Christ.</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9:23  |  Acts 9:23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過了好些日子，猶太人商議要殺掃羅，</a:t>
            </a:r>
          </a:p>
          <a:p xmlns:a="http://schemas.openxmlformats.org/drawingml/2006/main">
            <a:pPr algn="ctr">
              <a:buNone/>
            </a:pPr>
            <a:r>
              <a:rPr sz="2800">
                <a:solidFill>
                  <a:srgbClr val="FFFFFF"/>
                </a:solidFill>
                <a:latin typeface="Georgia"/>
                <a:ea typeface="Georgia"/>
                <a:cs typeface="Georgia"/>
              </a:rPr>
              <a:t>And after that many days were fulfilled, the Jews took counsel to kill him:</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9:24  |  Acts 9:24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但他們的計謀被掃羅知道了。他們又晝夜在城門守候，要殺他。</a:t>
            </a:r>
          </a:p>
          <a:p xmlns:a="http://schemas.openxmlformats.org/drawingml/2006/main">
            <a:pPr algn="ctr">
              <a:buNone/>
            </a:pPr>
            <a:r>
              <a:rPr sz="2400">
                <a:solidFill>
                  <a:srgbClr val="FFFFFF"/>
                </a:solidFill>
                <a:latin typeface="Georgia"/>
                <a:ea typeface="Georgia"/>
                <a:cs typeface="Georgia"/>
              </a:rPr>
              <a:t>But their laying await was known of Saul. And they watched the gates day and night to kill him.</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9:25  |  Acts 9:25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他的門徒就在夜間用筐子把他從城牆上縋下去。</a:t>
            </a:r>
          </a:p>
          <a:p xmlns:a="http://schemas.openxmlformats.org/drawingml/2006/main">
            <a:pPr algn="ctr">
              <a:buNone/>
            </a:pPr>
            <a:r>
              <a:rPr sz="2800">
                <a:solidFill>
                  <a:srgbClr val="FFFFFF"/>
                </a:solidFill>
                <a:latin typeface="Georgia"/>
                <a:ea typeface="Georgia"/>
                <a:cs typeface="Georgia"/>
              </a:rPr>
              <a:t>Then the disciples took him by night, and let him down by the wall in a basket.</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9:26  |  Acts 9:26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掃羅到了耶路撒冷，想與門徒結交，他們卻都怕他，不信他是門徒。</a:t>
            </a:r>
          </a:p>
          <a:p xmlns:a="http://schemas.openxmlformats.org/drawingml/2006/main">
            <a:pPr algn="ctr">
              <a:buNone/>
            </a:pPr>
            <a:r>
              <a:rPr sz="2100">
                <a:solidFill>
                  <a:srgbClr val="FFFFFF"/>
                </a:solidFill>
                <a:latin typeface="Georgia"/>
                <a:ea typeface="Georgia"/>
                <a:cs typeface="Georgia"/>
              </a:rPr>
              <a:t>And when Saul was come to Jerusalem, he assayed to join himself to the disciples: but they were all afraid of him, and believed not that he was a disciple.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9:27  |  Acts 9:27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惟有巴拿巴接待他，領去見使徒，把他在路上怎麼看見主，主怎麼向他說話，他在大馬士革怎麼奉耶穌的名放膽傳道，都述說出來。</a:t>
            </a:r>
          </a:p>
          <a:p xmlns:a="http://schemas.openxmlformats.org/drawingml/2006/main">
            <a:pPr algn="ctr">
              <a:buNone/>
            </a:pPr>
            <a:r>
              <a:rPr sz="2100">
                <a:solidFill>
                  <a:srgbClr val="FFFFFF"/>
                </a:solidFill>
                <a:latin typeface="Georgia"/>
                <a:ea typeface="Georgia"/>
                <a:cs typeface="Georgia"/>
              </a:rPr>
              <a:t>But Barnabas took him, and brought him to the apostles, and declared unto them how he had seen the Lord in the way, and that he had spoken to him, and how he had preached boldly at Damascus in the name of Jesus.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9:28  |  Acts 9:28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於是掃羅在耶路撒冷和門徒出入來往，</a:t>
            </a:r>
          </a:p>
          <a:p xmlns:a="http://schemas.openxmlformats.org/drawingml/2006/main">
            <a:pPr algn="ctr">
              <a:buNone/>
            </a:pPr>
            <a:r>
              <a:rPr sz="2800">
                <a:solidFill>
                  <a:srgbClr val="FFFFFF"/>
                </a:solidFill>
                <a:latin typeface="Georgia"/>
                <a:ea typeface="Georgia"/>
                <a:cs typeface="Georgia"/>
              </a:rPr>
              <a:t>And he was with them coming in and going out at Jerusalem.</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9:29  |  Acts 9:29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奉主的名放膽傳道，並與說希臘話的猶太人講論辯駁；他們卻想法子要殺他。</a:t>
            </a:r>
          </a:p>
          <a:p xmlns:a="http://schemas.openxmlformats.org/drawingml/2006/main">
            <a:pPr algn="ctr">
              <a:buNone/>
            </a:pPr>
            <a:r>
              <a:rPr sz="2400">
                <a:solidFill>
                  <a:srgbClr val="FFFFFF"/>
                </a:solidFill>
                <a:latin typeface="Georgia"/>
                <a:ea typeface="Georgia"/>
                <a:cs typeface="Georgia"/>
              </a:rPr>
              <a:t>And he spake boldly in the name of the Lord Jesus, and disputed against the Grecians: but they went about to slay him.</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9:30  |  Acts 9:30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弟兄們知道了就送他下凱撒利亞，打發他往大數去。</a:t>
            </a:r>
          </a:p>
          <a:p xmlns:a="http://schemas.openxmlformats.org/drawingml/2006/main">
            <a:pPr algn="ctr">
              <a:buNone/>
            </a:pPr>
            <a:r>
              <a:rPr sz="2400">
                <a:solidFill>
                  <a:srgbClr val="FFFFFF"/>
                </a:solidFill>
                <a:latin typeface="Georgia"/>
                <a:ea typeface="Georgia"/>
                <a:cs typeface="Georgia"/>
              </a:rPr>
              <a:t>Which when the brethren knew, they brought him down to Cæsarea, and sent him forth to Tarsus.</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9:31  |  Acts 9:31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那時，猶太、加利利、撒馬利亞各處的教會都得平安，被建立；凡事敬畏主，蒙聖靈的安慰，人數就增多了。</a:t>
            </a:r>
          </a:p>
          <a:p xmlns:a="http://schemas.openxmlformats.org/drawingml/2006/main">
            <a:pPr algn="ctr">
              <a:buNone/>
            </a:pPr>
            <a:r>
              <a:rPr sz="2100">
                <a:solidFill>
                  <a:srgbClr val="FFFFFF"/>
                </a:solidFill>
                <a:latin typeface="Georgia"/>
                <a:ea typeface="Georgia"/>
                <a:cs typeface="Georgia"/>
              </a:rPr>
              <a:t>Then had the churches rest throughout all Judæa and Galilee and Samaria, and were edified; and walking in the fear of the Lord, and in the comfort of the Holy Ghost, were multiplied.</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9:32  |  Acts 9:32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彼得周流四方的時候，也到了居住呂大的聖徒那裏；</a:t>
            </a:r>
          </a:p>
          <a:p xmlns:a="http://schemas.openxmlformats.org/drawingml/2006/main">
            <a:pPr algn="ctr">
              <a:buNone/>
            </a:pPr>
            <a:r>
              <a:rPr sz="2400">
                <a:solidFill>
                  <a:srgbClr val="FFFFFF"/>
                </a:solidFill>
                <a:latin typeface="Georgia"/>
                <a:ea typeface="Georgia"/>
                <a:cs typeface="Georgia"/>
              </a:rPr>
              <a:t>And it came to pass, as Peter passed throughout all quarters, he came down also to the saints which dwelt at Lydda.</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9:33  |  Acts 9:33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遇見一個人，名叫以尼雅，得了癱瘓，在褥子上躺臥八年。</a:t>
            </a:r>
          </a:p>
          <a:p xmlns:a="http://schemas.openxmlformats.org/drawingml/2006/main">
            <a:pPr algn="ctr">
              <a:buNone/>
            </a:pPr>
            <a:r>
              <a:rPr sz="2400">
                <a:solidFill>
                  <a:srgbClr val="FFFFFF"/>
                </a:solidFill>
                <a:latin typeface="Georgia"/>
                <a:ea typeface="Georgia"/>
                <a:cs typeface="Georgia"/>
              </a:rPr>
              <a:t>And there he found a certain man named Æneas, which had kept his bed eight years, and was sick of the palsy.</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9:34  |  Acts 9:34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彼得對他說：「以尼雅，耶穌基督醫好你了， 起來！收拾你的褥子。」他就立刻起來了。</a:t>
            </a:r>
          </a:p>
          <a:p xmlns:a="http://schemas.openxmlformats.org/drawingml/2006/main">
            <a:pPr algn="ctr">
              <a:buNone/>
            </a:pPr>
            <a:r>
              <a:rPr sz="2400">
                <a:solidFill>
                  <a:srgbClr val="FFFFFF"/>
                </a:solidFill>
                <a:latin typeface="Georgia"/>
                <a:ea typeface="Georgia"/>
                <a:cs typeface="Georgia"/>
              </a:rPr>
              <a:t>And Peter said unto him, Æneas, Jesus Christ maketh thee whole: arise, and make thy bed. And he arose immediately.</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9:35  |  Acts 9:35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凡住呂大和沙崙的人都看見了他，就歸服主。</a:t>
            </a:r>
          </a:p>
          <a:p xmlns:a="http://schemas.openxmlformats.org/drawingml/2006/main">
            <a:pPr algn="ctr">
              <a:buNone/>
            </a:pPr>
            <a:r>
              <a:rPr sz="2800">
                <a:solidFill>
                  <a:srgbClr val="FFFFFF"/>
                </a:solidFill>
                <a:latin typeface="Georgia"/>
                <a:ea typeface="Georgia"/>
                <a:cs typeface="Georgia"/>
              </a:rPr>
              <a:t>And all that dwelt at Lydda and Saron saw him, and turned to the Lord.</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9:36  |  Acts 9:36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在約帕有一個女徒，名叫大比大，翻[希臘]話就是多加；她廣行善事，多施賙濟。</a:t>
            </a:r>
          </a:p>
          <a:p xmlns:a="http://schemas.openxmlformats.org/drawingml/2006/main">
            <a:pPr algn="ctr">
              <a:buNone/>
            </a:pPr>
            <a:r>
              <a:rPr sz="2100">
                <a:solidFill>
                  <a:srgbClr val="FFFFFF"/>
                </a:solidFill>
                <a:latin typeface="Georgia"/>
                <a:ea typeface="Georgia"/>
                <a:cs typeface="Georgia"/>
              </a:rPr>
              <a:t>Now there was at Joppa a certain disciple named Tabitha, which by interpretation is called Dorcas: this woman was full of good works and almsdeeds which she did.</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9:37  |  Acts 9:37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當時，她患病而死，有人把她洗了，停在樓上。</a:t>
            </a:r>
          </a:p>
          <a:p xmlns:a="http://schemas.openxmlformats.org/drawingml/2006/main">
            <a:pPr algn="ctr">
              <a:buNone/>
            </a:pPr>
            <a:r>
              <a:rPr sz="2400">
                <a:solidFill>
                  <a:srgbClr val="FFFFFF"/>
                </a:solidFill>
                <a:latin typeface="Georgia"/>
                <a:ea typeface="Georgia"/>
                <a:cs typeface="Georgia"/>
              </a:rPr>
              <a:t>And it came to pass in those days, that she was sick, and died: whom when they had washed, they laid  her in an upper chamber.</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9:38  |  Acts 9:38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呂大原與約帕相近；門徒聽見彼得在那裏，就打發兩個人去見他，央求他說：「快到我們那裏去，不要耽延。」</a:t>
            </a:r>
          </a:p>
          <a:p xmlns:a="http://schemas.openxmlformats.org/drawingml/2006/main">
            <a:pPr algn="ctr">
              <a:buNone/>
            </a:pPr>
            <a:r>
              <a:rPr sz="2100">
                <a:solidFill>
                  <a:srgbClr val="FFFFFF"/>
                </a:solidFill>
                <a:latin typeface="Georgia"/>
                <a:ea typeface="Georgia"/>
                <a:cs typeface="Georgia"/>
              </a:rPr>
              <a:t>And forasmuch as Lydda was nigh to Joppa, and the disciples had heard that Peter was there, they sent unto him two men, desiring him that he would not delay to come to them.</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9:39  |  Acts 9:39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彼得就起身和他們同去；到了，便有人領他上樓。眾寡婦都站在彼得旁邊哭，拿多加與她們同在時所做的裏衣外衣給他看。</a:t>
            </a:r>
          </a:p>
          <a:p xmlns:a="http://schemas.openxmlformats.org/drawingml/2006/main">
            <a:pPr algn="ctr">
              <a:buNone/>
            </a:pPr>
            <a:r>
              <a:rPr sz="2100">
                <a:solidFill>
                  <a:srgbClr val="FFFFFF"/>
                </a:solidFill>
                <a:latin typeface="Georgia"/>
                <a:ea typeface="Georgia"/>
                <a:cs typeface="Georgia"/>
              </a:rPr>
              <a:t>Then Peter arose and went with them. When he was come, they brought him into the upper chamber: and all the widows stood by him weeping, and shewing the coats and garments which Dorcas made, while she was with them.</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9:40  |  Acts 9:40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彼得叫她們都出去，就跪下禱告，轉身對着死人說：「大比大，起來！」她就睜開眼睛，見了彼得，便坐起來。</a:t>
            </a:r>
          </a:p>
          <a:p xmlns:a="http://schemas.openxmlformats.org/drawingml/2006/main">
            <a:pPr algn="ctr">
              <a:buNone/>
            </a:pPr>
            <a:r>
              <a:rPr sz="2100">
                <a:solidFill>
                  <a:srgbClr val="FFFFFF"/>
                </a:solidFill>
                <a:latin typeface="Georgia"/>
                <a:ea typeface="Georgia"/>
                <a:cs typeface="Georgia"/>
              </a:rPr>
              <a:t>But Peter put them all forth, and kneeled down, and prayed; and turning him to the body said, Tabitha, arise. And she opened her eyes: and when she saw Peter, she sat up.</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9:41  |  Acts 9:41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彼得伸手扶她起來，叫眾聖徒和寡婦進去，把多加活活地交給他們。</a:t>
            </a:r>
          </a:p>
          <a:p xmlns:a="http://schemas.openxmlformats.org/drawingml/2006/main">
            <a:pPr algn="ctr">
              <a:buNone/>
            </a:pPr>
            <a:r>
              <a:rPr sz="2400">
                <a:solidFill>
                  <a:srgbClr val="FFFFFF"/>
                </a:solidFill>
                <a:latin typeface="Georgia"/>
                <a:ea typeface="Georgia"/>
                <a:cs typeface="Georgia"/>
              </a:rPr>
              <a:t>And he gave her his hand, and lifted her up, and when he had called the saints and widows, presented her alive.</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9:42  |  Acts 9:42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這事傳遍了約帕，就有許多人信了主。</a:t>
            </a:r>
          </a:p>
          <a:p xmlns:a="http://schemas.openxmlformats.org/drawingml/2006/main">
            <a:pPr algn="ctr">
              <a:buNone/>
            </a:pPr>
            <a:r>
              <a:rPr sz="2800">
                <a:solidFill>
                  <a:srgbClr val="FFFFFF"/>
                </a:solidFill>
                <a:latin typeface="Georgia"/>
                <a:ea typeface="Georgia"/>
                <a:cs typeface="Georgia"/>
              </a:rPr>
              <a:t>And it was known throughout all Joppa; and many believed in the Lord.</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9:43  |  Acts 9:43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此後，彼得在約帕一個硝皮匠西門的家裏住了多日。</a:t>
            </a:r>
          </a:p>
          <a:p xmlns:a="http://schemas.openxmlformats.org/drawingml/2006/main">
            <a:pPr algn="ctr">
              <a:buNone/>
            </a:pPr>
            <a:r>
              <a:rPr sz="2800">
                <a:solidFill>
                  <a:srgbClr val="FFFFFF"/>
                </a:solidFill>
                <a:latin typeface="Georgia"/>
                <a:ea typeface="Georgia"/>
                <a:cs typeface="Georgia"/>
              </a:rPr>
              <a:t>And it came to pass, that he tarried many days in Joppa with one Simon a tanner.</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2026-08-30T07:07:11.6260000Z</dcterms:created>
  <dcterms:modified xsi:type="dcterms:W3CDTF">2026-08-30T07:07:11.6260000Z</dcterms:modified>
</coreProperties>
</file>