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fca33f8791a4650" /><Relationship Type="http://schemas.openxmlformats.org/officeDocument/2006/relationships/extended-properties" Target="/docProps/app.xml" Id="Rdcca10b7e1a240b3" /><Relationship Type="http://schemas.openxmlformats.org/officeDocument/2006/relationships/officeDocument" Target="/ppt/presentation.xml" Id="R20d789c846554867" /></Relationships>
</file>

<file path=ppt/presentation.xml><?xml version="1.0" encoding="utf-8"?>
<p:presentation xmlns:p="http://schemas.openxmlformats.org/presentationml/2006/main">
  <p:sldMasterIdLst>
    <p:sldMasterId xmlns:r="http://schemas.openxmlformats.org/officeDocument/2006/relationships" id="2147483648" r:id="R1b600cb0783b4235"/>
  </p:sldMasterIdLst>
  <p:notesMasterIdLst>
    <p:notesMasterId xmlns:r="http://schemas.openxmlformats.org/officeDocument/2006/relationships" r:id="Rc5bb5e406d464e7d"/>
  </p:notesMasterIdLst>
  <p:sldIdLst>
    <p:sldId xmlns:r="http://schemas.openxmlformats.org/officeDocument/2006/relationships" id="256" r:id="R1a8ce9410e664ada"/>
    <p:sldId xmlns:r="http://schemas.openxmlformats.org/officeDocument/2006/relationships" id="257" r:id="R3401ed2dda42408e"/>
    <p:sldId xmlns:r="http://schemas.openxmlformats.org/officeDocument/2006/relationships" id="258" r:id="Rd6acee662d9b4c2e"/>
    <p:sldId xmlns:r="http://schemas.openxmlformats.org/officeDocument/2006/relationships" id="259" r:id="R70331166b8344fb0"/>
    <p:sldId xmlns:r="http://schemas.openxmlformats.org/officeDocument/2006/relationships" id="260" r:id="R83a95257a79a4df5"/>
    <p:sldId xmlns:r="http://schemas.openxmlformats.org/officeDocument/2006/relationships" id="261" r:id="Rb9168ab380894c3e"/>
    <p:sldId xmlns:r="http://schemas.openxmlformats.org/officeDocument/2006/relationships" id="262" r:id="R693252132baa4805"/>
    <p:sldId xmlns:r="http://schemas.openxmlformats.org/officeDocument/2006/relationships" id="263" r:id="R632e7548084e4130"/>
    <p:sldId xmlns:r="http://schemas.openxmlformats.org/officeDocument/2006/relationships" id="264" r:id="R8e17552ba77c4e76"/>
    <p:sldId xmlns:r="http://schemas.openxmlformats.org/officeDocument/2006/relationships" id="265" r:id="Rf6f2c6d34ce14668"/>
    <p:sldId xmlns:r="http://schemas.openxmlformats.org/officeDocument/2006/relationships" id="266" r:id="R56e6be75d8164be4"/>
    <p:sldId xmlns:r="http://schemas.openxmlformats.org/officeDocument/2006/relationships" id="267" r:id="R84ed98f95b0a460b"/>
    <p:sldId xmlns:r="http://schemas.openxmlformats.org/officeDocument/2006/relationships" id="268" r:id="Re1299a927d3543bb"/>
    <p:sldId xmlns:r="http://schemas.openxmlformats.org/officeDocument/2006/relationships" id="269" r:id="R48b6826b85aa4b0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339b8c37ac948b5" /><Relationship Type="http://schemas.openxmlformats.org/officeDocument/2006/relationships/slideMaster" Target="/ppt/slideMasters/slideMaster1.xml" Id="R1b600cb0783b4235" /><Relationship Type="http://schemas.openxmlformats.org/officeDocument/2006/relationships/notesMaster" Target="/ppt/notesMasters/notesMaster1.xml" Id="Rc5bb5e406d464e7d" /><Relationship Type="http://schemas.openxmlformats.org/officeDocument/2006/relationships/presProps" Target="/ppt/presProps.xml" Id="R3397c9a9c2ef4c67" /><Relationship Type="http://schemas.openxmlformats.org/officeDocument/2006/relationships/tableStyles" Target="/ppt/tableStyles.xml" Id="R61c5e371fce54cab" /><Relationship Type="http://schemas.openxmlformats.org/officeDocument/2006/relationships/slide" Target="/ppt/slides/slide1.xml" Id="R1a8ce9410e664ada" /><Relationship Type="http://schemas.openxmlformats.org/officeDocument/2006/relationships/slide" Target="/ppt/slides/slide2.xml" Id="R3401ed2dda42408e" /><Relationship Type="http://schemas.openxmlformats.org/officeDocument/2006/relationships/slide" Target="/ppt/slides/slide3.xml" Id="Rd6acee662d9b4c2e" /><Relationship Type="http://schemas.openxmlformats.org/officeDocument/2006/relationships/slide" Target="/ppt/slides/slide4.xml" Id="R70331166b8344fb0" /><Relationship Type="http://schemas.openxmlformats.org/officeDocument/2006/relationships/slide" Target="/ppt/slides/slide5.xml" Id="R83a95257a79a4df5" /><Relationship Type="http://schemas.openxmlformats.org/officeDocument/2006/relationships/slide" Target="/ppt/slides/slide6.xml" Id="Rb9168ab380894c3e" /><Relationship Type="http://schemas.openxmlformats.org/officeDocument/2006/relationships/slide" Target="/ppt/slides/slide7.xml" Id="R693252132baa4805" /><Relationship Type="http://schemas.openxmlformats.org/officeDocument/2006/relationships/slide" Target="/ppt/slides/slide8.xml" Id="R632e7548084e4130" /><Relationship Type="http://schemas.openxmlformats.org/officeDocument/2006/relationships/slide" Target="/ppt/slides/slide9.xml" Id="R8e17552ba77c4e76" /><Relationship Type="http://schemas.openxmlformats.org/officeDocument/2006/relationships/slide" Target="/ppt/slides/slide10.xml" Id="Rf6f2c6d34ce14668" /><Relationship Type="http://schemas.openxmlformats.org/officeDocument/2006/relationships/slide" Target="/ppt/slides/slide11.xml" Id="R56e6be75d8164be4" /><Relationship Type="http://schemas.openxmlformats.org/officeDocument/2006/relationships/slide" Target="/ppt/slides/slide12.xml" Id="R84ed98f95b0a460b" /><Relationship Type="http://schemas.openxmlformats.org/officeDocument/2006/relationships/slide" Target="/ppt/slides/slide13.xml" Id="Re1299a927d3543bb" /><Relationship Type="http://schemas.openxmlformats.org/officeDocument/2006/relationships/slide" Target="/ppt/slides/slide14.xml" Id="R48b6826b85aa4b0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ff760fa51d0426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98755811a9d444f" /><Relationship Type="http://schemas.openxmlformats.org/officeDocument/2006/relationships/notesMaster" Target="/ppt/notesMasters/notesMaster1.xml" Id="R7684025814d34cf4" /></Relationships>
</file>

<file path=ppt/notesSlides/_rels/notesSlide2.xml.rels>&#65279;<?xml version="1.0" encoding="utf-8"?><Relationships xmlns="http://schemas.openxmlformats.org/package/2006/relationships"><Relationship Type="http://schemas.openxmlformats.org/officeDocument/2006/relationships/slide" Target="/ppt/slides/slide2.xml" Id="R02fab8e215144b70" /><Relationship Type="http://schemas.openxmlformats.org/officeDocument/2006/relationships/notesMaster" Target="/ppt/notesMasters/notesMaster1.xml" Id="Rd2ea7a95598e44f1" /></Relationships>
</file>

<file path=ppt/notesSlides/_rels/notesSlide3.xml.rels>&#65279;<?xml version="1.0" encoding="utf-8"?><Relationships xmlns="http://schemas.openxmlformats.org/package/2006/relationships"><Relationship Type="http://schemas.openxmlformats.org/officeDocument/2006/relationships/slide" Target="/ppt/slides/slide3.xml" Id="R8e10faaf57ee454a" /><Relationship Type="http://schemas.openxmlformats.org/officeDocument/2006/relationships/notesMaster" Target="/ppt/notesMasters/notesMaster1.xml" Id="Raa1a7b67ea124e07" /></Relationships>
</file>

<file path=ppt/notesSlides/_rels/notesSlide4.xml.rels>&#65279;<?xml version="1.0" encoding="utf-8"?><Relationships xmlns="http://schemas.openxmlformats.org/package/2006/relationships"><Relationship Type="http://schemas.openxmlformats.org/officeDocument/2006/relationships/slide" Target="/ppt/slides/slide4.xml" Id="Rb2d3379c1cd14b8e" /><Relationship Type="http://schemas.openxmlformats.org/officeDocument/2006/relationships/notesMaster" Target="/ppt/notesMasters/notesMaster1.xml" Id="R98bbc00f899b48a6" /></Relationships>
</file>

<file path=ppt/notesSlides/_rels/notesSlide5.xml.rels>&#65279;<?xml version="1.0" encoding="utf-8"?><Relationships xmlns="http://schemas.openxmlformats.org/package/2006/relationships"><Relationship Type="http://schemas.openxmlformats.org/officeDocument/2006/relationships/slide" Target="/ppt/slides/slide5.xml" Id="R2b586bdaf07b4dc1" /><Relationship Type="http://schemas.openxmlformats.org/officeDocument/2006/relationships/notesMaster" Target="/ppt/notesMasters/notesMaster1.xml" Id="Ra75573e00b3b4666" /></Relationships>
</file>

<file path=ppt/notesSlides/_rels/notesSlide6.xml.rels>&#65279;<?xml version="1.0" encoding="utf-8"?><Relationships xmlns="http://schemas.openxmlformats.org/package/2006/relationships"><Relationship Type="http://schemas.openxmlformats.org/officeDocument/2006/relationships/slide" Target="/ppt/slides/slide6.xml" Id="Ra8aba6a5e8fc4800" /><Relationship Type="http://schemas.openxmlformats.org/officeDocument/2006/relationships/notesMaster" Target="/ppt/notesMasters/notesMaster1.xml" Id="Re4f9d080be714ef6" /></Relationships>
</file>

<file path=ppt/notesSlides/_rels/notesSlide7.xml.rels>&#65279;<?xml version="1.0" encoding="utf-8"?><Relationships xmlns="http://schemas.openxmlformats.org/package/2006/relationships"><Relationship Type="http://schemas.openxmlformats.org/officeDocument/2006/relationships/slide" Target="/ppt/slides/slide7.xml" Id="R51855b2e9d404fb3" /><Relationship Type="http://schemas.openxmlformats.org/officeDocument/2006/relationships/notesMaster" Target="/ppt/notesMasters/notesMaster1.xml" Id="Ra65f0ffb75bc4317" /></Relationships>
</file>

<file path=ppt/notesSlides/_rels/notesSlide8.xml.rels>&#65279;<?xml version="1.0" encoding="utf-8"?><Relationships xmlns="http://schemas.openxmlformats.org/package/2006/relationships"><Relationship Type="http://schemas.openxmlformats.org/officeDocument/2006/relationships/slide" Target="/ppt/slides/slide8.xml" Id="Rfdd396dc95604773" /><Relationship Type="http://schemas.openxmlformats.org/officeDocument/2006/relationships/notesMaster" Target="/ppt/notesMasters/notesMaster1.xml" Id="Rcfd2043f38684207" /></Relationships>
</file>

<file path=ppt/notesSlides/_rels/notesSlide9.xml.rels>&#65279;<?xml version="1.0" encoding="utf-8"?><Relationships xmlns="http://schemas.openxmlformats.org/package/2006/relationships"><Relationship Type="http://schemas.openxmlformats.org/officeDocument/2006/relationships/slide" Target="/ppt/slides/slide9.xml" Id="R7048aa739ef0405f" /><Relationship Type="http://schemas.openxmlformats.org/officeDocument/2006/relationships/notesMaster" Target="/ppt/notesMasters/notesMaster1.xml" Id="Ra17d3db2a733486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59b23fb3fa14e53" /><Relationship Type="http://schemas.openxmlformats.org/officeDocument/2006/relationships/notesMaster" Target="/ppt/notesMasters/notesMaster1.xml" Id="R55507fd70d2c4e6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e02f6bbc7a141a6" /><Relationship Type="http://schemas.openxmlformats.org/officeDocument/2006/relationships/notesMaster" Target="/ppt/notesMasters/notesMaster1.xml" Id="Rd35bffb9cd2c45a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24b9290111e84123" /><Relationship Type="http://schemas.openxmlformats.org/officeDocument/2006/relationships/notesMaster" Target="/ppt/notesMasters/notesMaster1.xml" Id="Rcb696894c4814b8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c1f1b87eb344373" /><Relationship Type="http://schemas.openxmlformats.org/officeDocument/2006/relationships/notesMaster" Target="/ppt/notesMasters/notesMaster1.xml" Id="R3d1a548ccf6e464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9de559309a44c1c" /><Relationship Type="http://schemas.openxmlformats.org/officeDocument/2006/relationships/notesMaster" Target="/ppt/notesMasters/notesMaster1.xml" Id="Ra3c1aff7a558470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0f04b8f27c0493f" /><Relationship Type="http://schemas.openxmlformats.org/officeDocument/2006/relationships/image" Target="/ppt/media/image.png" Id="R7371e8edd9a64ff0" /><Relationship Type="http://schemas.openxmlformats.org/officeDocument/2006/relationships/image" Target="/ppt/media/image2.png" Id="R879fbeb4414849b5" /><Relationship Type="http://schemas.openxmlformats.org/officeDocument/2006/relationships/image" Target="/ppt/media/image.jpeg" Id="R8cbc62a08e86499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733fb5f2d4c4a0d"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371e8edd9a64ff0"/>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79fbeb4414849b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cbc62a08e86499b"/>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c45fd8ce3cd4f83" /><Relationship Type="http://schemas.openxmlformats.org/officeDocument/2006/relationships/slideLayout" Target="/ppt/slideLayouts/slideLayout1.xml" Id="R2e67452de9bc4432" /><Relationship Type="http://schemas.openxmlformats.org/officeDocument/2006/relationships/slideLayout" Target="/ppt/slideLayouts/slideLayout2.xml" Id="Ra02861df5f7a457d"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e67452de9bc4432"/>
    <p:sldLayoutId xmlns:r="http://schemas.openxmlformats.org/officeDocument/2006/relationships" id="2147483650" r:id="Ra02861df5f7a457d"/>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5d7dda79b0341d0" /><Relationship Type="http://schemas.openxmlformats.org/officeDocument/2006/relationships/notesSlide" Target="/ppt/notesSlides/notesSlide1.xml" Id="Rb6a50664592a445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968fe8a91084b60" /><Relationship Type="http://schemas.openxmlformats.org/officeDocument/2006/relationships/notesSlide" Target="/ppt/notesSlides/notesSlide2.xml" Id="Rce1bb028d6dd44e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61160aadfb95486a" /><Relationship Type="http://schemas.openxmlformats.org/officeDocument/2006/relationships/notesSlide" Target="/ppt/notesSlides/notesSlide3.xml" Id="Rae5676eae882435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5646029298f4f8d" /><Relationship Type="http://schemas.openxmlformats.org/officeDocument/2006/relationships/notesSlide" Target="/ppt/notesSlides/notesSlide4.xml" Id="R3043670a35bd4c2d"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d6376ddb4384143" /><Relationship Type="http://schemas.openxmlformats.org/officeDocument/2006/relationships/notesSlide" Target="/ppt/notesSlides/notesSlide5.xml" Id="Re444b34462984a8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99a4f81b1de44e9" /><Relationship Type="http://schemas.openxmlformats.org/officeDocument/2006/relationships/notesSlide" Target="/ppt/notesSlides/notesSlide6.xml" Id="R42a8263970b44336"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381c840f1feb4da3" /><Relationship Type="http://schemas.openxmlformats.org/officeDocument/2006/relationships/notesSlide" Target="/ppt/notesSlides/notesSlide7.xml" Id="R4ae55a2d2ff84ff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6dc7da0a13a44c7" /><Relationship Type="http://schemas.openxmlformats.org/officeDocument/2006/relationships/notesSlide" Target="/ppt/notesSlides/notesSlide8.xml" Id="Rd2f124292333474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a9c117de1d7e4d7d" /><Relationship Type="http://schemas.openxmlformats.org/officeDocument/2006/relationships/notesSlide" Target="/ppt/notesSlides/notesSlide9.xml" Id="R1a6a4c41e9dc480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51424fd688644b63" /><Relationship Type="http://schemas.openxmlformats.org/officeDocument/2006/relationships/notesSlide" Target="/ppt/notesSlides/notesSlide10.xml" Id="Rc7ddfddfc4774e6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c5315a38cc44661" /><Relationship Type="http://schemas.openxmlformats.org/officeDocument/2006/relationships/notesSlide" Target="/ppt/notesSlides/notesSlide11.xml" Id="Rfbb8a10a61294af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d09bf8951c245f5" /><Relationship Type="http://schemas.openxmlformats.org/officeDocument/2006/relationships/notesSlide" Target="/ppt/notesSlides/notesSlide12.xml" Id="R4a90feac303e45c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512f270f0a641cd" /><Relationship Type="http://schemas.openxmlformats.org/officeDocument/2006/relationships/notesSlide" Target="/ppt/notesSlides/notesSlide13.xml" Id="Rfbd794887d444da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2269ee7e6b84d46" /><Relationship Type="http://schemas.openxmlformats.org/officeDocument/2006/relationships/notesSlide" Target="/ppt/notesSlides/notesSlide14.xml" Id="Rc83b0ca198fb4e1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帖撒羅尼迦前書第3章</a:t>
            </a:r>
          </a:p>
          <a:p xmlns:a="http://schemas.openxmlformats.org/drawingml/2006/main">
            <a:pPr algn="ctr">
              <a:buNone/>
            </a:pPr>
            <a:r>
              <a:rPr sz="2000">
                <a:solidFill>
                  <a:srgbClr val="FFFFFF"/>
                </a:solidFill>
                <a:latin typeface="Georgia"/>
                <a:ea typeface="Georgia"/>
                <a:cs typeface="Georgia"/>
              </a:rPr>
              <a:t>1 Thessalonians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3:1  |  1 Thessalonians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我們既不能再忍，就願意獨自等在雅典，</a:t>
            </a:r>
          </a:p>
          <a:p xmlns:a="http://schemas.openxmlformats.org/drawingml/2006/main">
            <a:pPr algn="ctr">
              <a:buNone/>
            </a:pPr>
            <a:r>
              <a:rPr sz="2400">
                <a:solidFill>
                  <a:srgbClr val="FFFFFF"/>
                </a:solidFill>
                <a:latin typeface="Georgia"/>
                <a:ea typeface="Georgia"/>
                <a:cs typeface="Georgia"/>
              </a:rPr>
              <a:t>Wherefore when we could no longer forbear, we thought it good to be left at Athens alone;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3:2  |  1 Thessalonians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打發我們的兄弟在基督福音上作神執事的 提摩太前去，堅固你們，並在你們所信的道上勸慰你們，</a:t>
            </a:r>
          </a:p>
          <a:p xmlns:a="http://schemas.openxmlformats.org/drawingml/2006/main">
            <a:pPr algn="ctr">
              <a:buNone/>
            </a:pPr>
            <a:r>
              <a:rPr sz="2100">
                <a:solidFill>
                  <a:srgbClr val="FFFFFF"/>
                </a:solidFill>
                <a:latin typeface="Georgia"/>
                <a:ea typeface="Georgia"/>
                <a:cs typeface="Georgia"/>
              </a:rPr>
              <a:t>And sent Timotheus, our brother, and minister of God, and our fellowlabourer in the gospel of Christ, to establish you, and to comfort you concerning your faith: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3:3  |  1 Thessalonians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免得有人被諸般患難搖動。因為你們自己知道，我們受患難原是命定的。</a:t>
            </a:r>
          </a:p>
          <a:p xmlns:a="http://schemas.openxmlformats.org/drawingml/2006/main">
            <a:pPr algn="ctr">
              <a:buNone/>
            </a:pPr>
            <a:r>
              <a:rPr sz="2400">
                <a:solidFill>
                  <a:srgbClr val="FFFFFF"/>
                </a:solidFill>
                <a:latin typeface="Georgia"/>
                <a:ea typeface="Georgia"/>
                <a:cs typeface="Georgia"/>
              </a:rPr>
              <a:t>That no man should be moved by these afflictions: for yourselves know that we are appointed thereunto.</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3:4  |  1 Thessalonians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我們在你們那裏的時候，預先告訴你們，我們必受患難，以後果然應驗了，你們也知道。</a:t>
            </a:r>
          </a:p>
          <a:p xmlns:a="http://schemas.openxmlformats.org/drawingml/2006/main">
            <a:pPr algn="ctr">
              <a:buNone/>
            </a:pPr>
            <a:r>
              <a:rPr sz="2400">
                <a:solidFill>
                  <a:srgbClr val="FFFFFF"/>
                </a:solidFill>
                <a:latin typeface="Georgia"/>
                <a:ea typeface="Georgia"/>
                <a:cs typeface="Georgia"/>
              </a:rPr>
              <a:t>For verily, when we were with you, we told you before that we should suffer tribulation; even as it came to pass, and ye know.</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3:5  |  1 Thessalonians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為此，我既不能再忍，就打發人去，要曉得你們的信心如何，恐怕那誘惑人的到底誘惑了你們，叫我們的勞苦歸於徒然。</a:t>
            </a:r>
          </a:p>
          <a:p xmlns:a="http://schemas.openxmlformats.org/drawingml/2006/main">
            <a:pPr algn="ctr">
              <a:buNone/>
            </a:pPr>
            <a:r>
              <a:rPr sz="2100">
                <a:solidFill>
                  <a:srgbClr val="FFFFFF"/>
                </a:solidFill>
                <a:latin typeface="Georgia"/>
                <a:ea typeface="Georgia"/>
                <a:cs typeface="Georgia"/>
              </a:rPr>
              <a:t>For this cause, when I could no longer forbear, I sent to know your faith, lest by some means the tempter have tempted you, and our labour be in vain.</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3:6  |  1 Thessalonians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但提摩太剛才從你們那裏回來，將你們信心和愛心的好消息報給我們，又說你們常常記念我們，切切地想見我們，如同我們想見你們一樣。</a:t>
            </a:r>
          </a:p>
          <a:p xmlns:a="http://schemas.openxmlformats.org/drawingml/2006/main">
            <a:pPr algn="ctr">
              <a:buNone/>
            </a:pPr>
            <a:r>
              <a:rPr sz="2100">
                <a:solidFill>
                  <a:srgbClr val="FFFFFF"/>
                </a:solidFill>
                <a:latin typeface="Georgia"/>
                <a:ea typeface="Georgia"/>
                <a:cs typeface="Georgia"/>
              </a:rPr>
              <a:t>But now when Timotheus came from you unto us, and brought us good tidings of your faith and charity, and that ye have good remembrance of us always, desiring greatly to see us, as we also to see you:</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3:7  |  1 Thessalonians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所以，弟兄們，我們在一切困苦患難之中，因着你們的信心就得了安慰。</a:t>
            </a:r>
          </a:p>
          <a:p xmlns:a="http://schemas.openxmlformats.org/drawingml/2006/main">
            <a:pPr algn="ctr">
              <a:buNone/>
            </a:pPr>
            <a:r>
              <a:rPr sz="2400">
                <a:solidFill>
                  <a:srgbClr val="FFFFFF"/>
                </a:solidFill>
                <a:latin typeface="Georgia"/>
                <a:ea typeface="Georgia"/>
                <a:cs typeface="Georgia"/>
              </a:rPr>
              <a:t>Therefore, brethren, we were comforted over you in all our affliction and distress by your faith:</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3:8  |  1 Thessalonians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你們若靠主站立得穩，我們就活了。</a:t>
            </a:r>
          </a:p>
          <a:p xmlns:a="http://schemas.openxmlformats.org/drawingml/2006/main">
            <a:pPr algn="ctr">
              <a:buNone/>
            </a:pPr>
            <a:r>
              <a:rPr sz="2800">
                <a:solidFill>
                  <a:srgbClr val="FFFFFF"/>
                </a:solidFill>
                <a:latin typeface="Georgia"/>
                <a:ea typeface="Georgia"/>
                <a:cs typeface="Georgia"/>
              </a:rPr>
              <a:t>For now we live, if ye stand fast in the Lord.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3:9  |  1 Thessalonians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我們在神面前，因着你們甚是喜樂；為這一切喜樂，可用何等的感謝為你們報答神呢？</a:t>
            </a:r>
          </a:p>
          <a:p xmlns:a="http://schemas.openxmlformats.org/drawingml/2006/main">
            <a:pPr algn="ctr">
              <a:buNone/>
            </a:pPr>
            <a:r>
              <a:rPr sz="2400">
                <a:solidFill>
                  <a:srgbClr val="FFFFFF"/>
                </a:solidFill>
                <a:latin typeface="Georgia"/>
                <a:ea typeface="Georgia"/>
                <a:cs typeface="Georgia"/>
              </a:rPr>
              <a:t>For what thanks can we render to God again for you, for all the joy wherewith we joy for your sakes before our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3:10  |  1 Thessalonians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我們晝夜切切地祈求，要見你們的面，補滿你們信心的不足。</a:t>
            </a:r>
          </a:p>
          <a:p xmlns:a="http://schemas.openxmlformats.org/drawingml/2006/main">
            <a:pPr algn="ctr">
              <a:buNone/>
            </a:pPr>
            <a:r>
              <a:rPr sz="2400">
                <a:solidFill>
                  <a:srgbClr val="FFFFFF"/>
                </a:solidFill>
                <a:latin typeface="Georgia"/>
                <a:ea typeface="Georgia"/>
                <a:cs typeface="Georgia"/>
              </a:rPr>
              <a:t>Night and day praying exceedingly that we might see your face, and might perfect that which is lacking in your faith?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3:11  |  1 Thessalonians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願神－我們的父和我們的主耶穌一直引領我們到你們那裏去。</a:t>
            </a:r>
          </a:p>
          <a:p xmlns:a="http://schemas.openxmlformats.org/drawingml/2006/main">
            <a:pPr algn="ctr">
              <a:buNone/>
            </a:pPr>
            <a:r>
              <a:rPr sz="2400">
                <a:solidFill>
                  <a:srgbClr val="FFFFFF"/>
                </a:solidFill>
                <a:latin typeface="Georgia"/>
                <a:ea typeface="Georgia"/>
                <a:cs typeface="Georgia"/>
              </a:rPr>
              <a:t>Now God himself and our Father, and our Lord Jesus Christ, direct our way unto you.</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3:12  |  1 Thessalonians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又願主叫你們彼此相愛的心，並愛眾人的心都能增長，充足，如同我們愛你們一樣，</a:t>
            </a:r>
          </a:p>
          <a:p xmlns:a="http://schemas.openxmlformats.org/drawingml/2006/main">
            <a:pPr algn="ctr">
              <a:buNone/>
            </a:pPr>
            <a:r>
              <a:rPr sz="2400">
                <a:solidFill>
                  <a:srgbClr val="FFFFFF"/>
                </a:solidFill>
                <a:latin typeface="Georgia"/>
                <a:ea typeface="Georgia"/>
                <a:cs typeface="Georgia"/>
              </a:rPr>
              <a:t>And the Lord make you to increase and abound in love one toward another, and toward all men, even as we do toward you:</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帖撒羅尼迦前書 3:13  |  1 Thessalonians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好使你們當我們主耶穌同他眾聖徒來的時候，在我們父神面前，心裏堅固，成為聖潔，無可責備。</a:t>
            </a:r>
          </a:p>
          <a:p xmlns:a="http://schemas.openxmlformats.org/drawingml/2006/main">
            <a:pPr algn="ctr">
              <a:buNone/>
            </a:pPr>
            <a:r>
              <a:rPr sz="2100">
                <a:solidFill>
                  <a:srgbClr val="FFFFFF"/>
                </a:solidFill>
                <a:latin typeface="Georgia"/>
                <a:ea typeface="Georgia"/>
                <a:cs typeface="Georgia"/>
              </a:rPr>
              <a:t>To the end he may stablish your hearts unblameable in holiness before God, even our Father, at the coming of our Lord Jesus Christ with all his saints.</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2026-08-30T07:04:02.4920000Z</dcterms:created>
  <dcterms:modified xsi:type="dcterms:W3CDTF">2026-08-30T07:04:02.4920000Z</dcterms:modified>
</coreProperties>
</file>