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dbc051caea4007" /><Relationship Type="http://schemas.openxmlformats.org/officeDocument/2006/relationships/extended-properties" Target="/docProps/app.xml" Id="R0e2fea7d3e744e8d" /><Relationship Type="http://schemas.openxmlformats.org/officeDocument/2006/relationships/officeDocument" Target="/ppt/presentation.xml" Id="Rfdd5429d7de0452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910348cdb164f19"/>
  </p:sldMasterIdLst>
  <p:notesMasterIdLst>
    <p:notesMasterId xmlns:r="http://schemas.openxmlformats.org/officeDocument/2006/relationships" r:id="R5bd3badcf7d9429a"/>
  </p:notesMasterIdLst>
  <p:sldIdLst>
    <p:sldId xmlns:r="http://schemas.openxmlformats.org/officeDocument/2006/relationships" id="256" r:id="Ra14f3e93c82a4fdf"/>
    <p:sldId xmlns:r="http://schemas.openxmlformats.org/officeDocument/2006/relationships" id="257" r:id="R3b990faa24c948a1"/>
    <p:sldId xmlns:r="http://schemas.openxmlformats.org/officeDocument/2006/relationships" id="258" r:id="R51012725077643d7"/>
    <p:sldId xmlns:r="http://schemas.openxmlformats.org/officeDocument/2006/relationships" id="259" r:id="R075248acef3c4c63"/>
    <p:sldId xmlns:r="http://schemas.openxmlformats.org/officeDocument/2006/relationships" id="260" r:id="Rdb9680a741e44f06"/>
    <p:sldId xmlns:r="http://schemas.openxmlformats.org/officeDocument/2006/relationships" id="261" r:id="R82dde92f79b340d4"/>
    <p:sldId xmlns:r="http://schemas.openxmlformats.org/officeDocument/2006/relationships" id="262" r:id="R0f8578e6fec642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1c903f56314ddb" /><Relationship Type="http://schemas.openxmlformats.org/officeDocument/2006/relationships/slideMaster" Target="/ppt/slideMasters/slideMaster1.xml" Id="R7910348cdb164f19" /><Relationship Type="http://schemas.openxmlformats.org/officeDocument/2006/relationships/notesMaster" Target="/ppt/notesMasters/notesMaster1.xml" Id="R5bd3badcf7d9429a" /><Relationship Type="http://schemas.openxmlformats.org/officeDocument/2006/relationships/presProps" Target="/ppt/presProps.xml" Id="Rccfff6d015de41ad" /><Relationship Type="http://schemas.openxmlformats.org/officeDocument/2006/relationships/tableStyles" Target="/ppt/tableStyles.xml" Id="R1c1aa6429b8d4325" /><Relationship Type="http://schemas.openxmlformats.org/officeDocument/2006/relationships/slide" Target="/ppt/slides/slide1.xml" Id="Ra14f3e93c82a4fdf" /><Relationship Type="http://schemas.openxmlformats.org/officeDocument/2006/relationships/slide" Target="/ppt/slides/slide2.xml" Id="R3b990faa24c948a1" /><Relationship Type="http://schemas.openxmlformats.org/officeDocument/2006/relationships/slide" Target="/ppt/slides/slide3.xml" Id="R51012725077643d7" /><Relationship Type="http://schemas.openxmlformats.org/officeDocument/2006/relationships/slide" Target="/ppt/slides/slide4.xml" Id="R075248acef3c4c63" /><Relationship Type="http://schemas.openxmlformats.org/officeDocument/2006/relationships/slide" Target="/ppt/slides/slide5.xml" Id="Rdb9680a741e44f06" /><Relationship Type="http://schemas.openxmlformats.org/officeDocument/2006/relationships/slide" Target="/ppt/slides/slide6.xml" Id="R82dde92f79b340d4" /><Relationship Type="http://schemas.openxmlformats.org/officeDocument/2006/relationships/slide" Target="/ppt/slides/slide7.xml" Id="R0f8578e6fec642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8c95ba96bd4a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bfba823e3ad4fe5" /><Relationship Type="http://schemas.openxmlformats.org/officeDocument/2006/relationships/notesMaster" Target="/ppt/notesMasters/notesMaster1.xml" Id="R28469082011c40d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74d0219a3e94882" /><Relationship Type="http://schemas.openxmlformats.org/officeDocument/2006/relationships/notesMaster" Target="/ppt/notesMasters/notesMaster1.xml" Id="R44328222870a465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d80540c36f4885" /><Relationship Type="http://schemas.openxmlformats.org/officeDocument/2006/relationships/notesMaster" Target="/ppt/notesMasters/notesMaster1.xml" Id="R4cf587cdcb7d4b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4ea6eb1f94a40e8" /><Relationship Type="http://schemas.openxmlformats.org/officeDocument/2006/relationships/notesMaster" Target="/ppt/notesMasters/notesMaster1.xml" Id="Re71f5232b121445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e26c8632164cfd" /><Relationship Type="http://schemas.openxmlformats.org/officeDocument/2006/relationships/notesMaster" Target="/ppt/notesMasters/notesMaster1.xml" Id="R4eb5a415d9974d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2390d75f84645f6" /><Relationship Type="http://schemas.openxmlformats.org/officeDocument/2006/relationships/notesMaster" Target="/ppt/notesMasters/notesMaster1.xml" Id="R379ab99925b544d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97a52c9229d4dca" /><Relationship Type="http://schemas.openxmlformats.org/officeDocument/2006/relationships/notesMaster" Target="/ppt/notesMasters/notesMaster1.xml" Id="Rcb2c8d220ea248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4b6b3094614550" /><Relationship Type="http://schemas.openxmlformats.org/officeDocument/2006/relationships/image" Target="/ppt/media/image.png" Id="R426ce254593a4e5c" /><Relationship Type="http://schemas.openxmlformats.org/officeDocument/2006/relationships/image" Target="/ppt/media/image2.png" Id="R3591791efc514368" /><Relationship Type="http://schemas.openxmlformats.org/officeDocument/2006/relationships/image" Target="/ppt/media/image.jpeg" Id="R48ed7ac89d264fe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22b986afce44a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26ce254593a4e5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591791efc51436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ed7ac89d264fe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47598daf8f04384" /><Relationship Type="http://schemas.openxmlformats.org/officeDocument/2006/relationships/slideLayout" Target="/ppt/slideLayouts/slideLayout1.xml" Id="R3f706f9393424d6f" /><Relationship Type="http://schemas.openxmlformats.org/officeDocument/2006/relationships/slideLayout" Target="/ppt/slideLayouts/slideLayout2.xml" Id="Rdab3c9f10f7148d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f706f9393424d6f"/>
    <p:sldLayoutId xmlns:r="http://schemas.openxmlformats.org/officeDocument/2006/relationships" id="2147483650" r:id="Rdab3c9f10f7148d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78cede2d024b69" /><Relationship Type="http://schemas.openxmlformats.org/officeDocument/2006/relationships/notesSlide" Target="/ppt/notesSlides/notesSlide1.xml" Id="R4d5b5da64194402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ea75183b074401" /><Relationship Type="http://schemas.openxmlformats.org/officeDocument/2006/relationships/notesSlide" Target="/ppt/notesSlides/notesSlide2.xml" Id="R863622b208eb4f4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6f29d4e1ae4322" /><Relationship Type="http://schemas.openxmlformats.org/officeDocument/2006/relationships/notesSlide" Target="/ppt/notesSlides/notesSlide3.xml" Id="R2e62414a56d14c2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2b0ea33597404a" /><Relationship Type="http://schemas.openxmlformats.org/officeDocument/2006/relationships/notesSlide" Target="/ppt/notesSlides/notesSlide4.xml" Id="R8fbeb6cf7f0342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caca50fc394378" /><Relationship Type="http://schemas.openxmlformats.org/officeDocument/2006/relationships/notesSlide" Target="/ppt/notesSlides/notesSlide5.xml" Id="R0a98e1b63b424c9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da886f7a9c461f" /><Relationship Type="http://schemas.openxmlformats.org/officeDocument/2006/relationships/notesSlide" Target="/ppt/notesSlides/notesSlide6.xml" Id="R8cdc8c348b7c41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f3efe4ae6341f0" /><Relationship Type="http://schemas.openxmlformats.org/officeDocument/2006/relationships/notesSlide" Target="/ppt/notesSlides/notesSlide7.xml" Id="R9f026a8aa05a4b0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約伯記第25章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25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25:1  |  Job 25:1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書亞人比勒達回答說：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Bildad the Shuhite,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25:2  |  Job 25:2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神有治理之權，有威嚴可畏； 他在高處施行和平。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Dominion and fear are with him, he maketh peace in his high places.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25:3  |  Job 25:3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他的諸軍豈能數算？ 他的光亮一發，誰不蒙照呢？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there any number of his armies? and upon whom doth not his light arise?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25:4  |  Job 25:4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這樣在神面前，人怎能稱義？ 婦人所生的怎能潔淨？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then can man be justified with God? or how can he be clean that is born of a woman?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25:5  |  Job 25:5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在神眼前，月亮也無光亮， 星宿也不清潔。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 even to the moon, and it shineth not; yea, the stars are not pure in his sight.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25:6  |  Job 25:6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何況如蟲的人， 如蛆的世人呢！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much less man, that is a worm? and the son of man, which is a worm?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2026-08-30T04:23:03.6700000Z</dcterms:created>
  <dcterms:modified xsi:type="dcterms:W3CDTF">2026-08-30T04:23:03.6700000Z</dcterms:modified>
</coreProperties>
</file>