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3ebbf7c0294981" /><Relationship Type="http://schemas.openxmlformats.org/officeDocument/2006/relationships/extended-properties" Target="/docProps/app.xml" Id="R2372648cd9194a54" /><Relationship Type="http://schemas.openxmlformats.org/officeDocument/2006/relationships/officeDocument" Target="/ppt/presentation.xml" Id="Rdabae090d93f43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01d84914de4cf8"/>
  </p:sldMasterIdLst>
  <p:notesMasterIdLst>
    <p:notesMasterId xmlns:r="http://schemas.openxmlformats.org/officeDocument/2006/relationships" r:id="Raffe47eefeae4c3b"/>
  </p:notesMasterIdLst>
  <p:sldIdLst>
    <p:sldId xmlns:r="http://schemas.openxmlformats.org/officeDocument/2006/relationships" id="256" r:id="R8ab222a027314c9a"/>
    <p:sldId xmlns:r="http://schemas.openxmlformats.org/officeDocument/2006/relationships" id="257" r:id="R6bb43f799eb848d9"/>
    <p:sldId xmlns:r="http://schemas.openxmlformats.org/officeDocument/2006/relationships" id="258" r:id="R50cb2af7f4264999"/>
    <p:sldId xmlns:r="http://schemas.openxmlformats.org/officeDocument/2006/relationships" id="259" r:id="Rf65babb18fb84ff1"/>
    <p:sldId xmlns:r="http://schemas.openxmlformats.org/officeDocument/2006/relationships" id="260" r:id="Rcdb0c05199d84f3d"/>
    <p:sldId xmlns:r="http://schemas.openxmlformats.org/officeDocument/2006/relationships" id="261" r:id="Ra4bdb8262c414753"/>
    <p:sldId xmlns:r="http://schemas.openxmlformats.org/officeDocument/2006/relationships" id="262" r:id="Rcecbcee0fbb54994"/>
    <p:sldId xmlns:r="http://schemas.openxmlformats.org/officeDocument/2006/relationships" id="263" r:id="R808c48531a194a32"/>
    <p:sldId xmlns:r="http://schemas.openxmlformats.org/officeDocument/2006/relationships" id="264" r:id="R601e3f95fddd41ab"/>
    <p:sldId xmlns:r="http://schemas.openxmlformats.org/officeDocument/2006/relationships" id="265" r:id="Rff01a2ea3d0e49ee"/>
    <p:sldId xmlns:r="http://schemas.openxmlformats.org/officeDocument/2006/relationships" id="266" r:id="Re065f055932d45d4"/>
    <p:sldId xmlns:r="http://schemas.openxmlformats.org/officeDocument/2006/relationships" id="267" r:id="Read266ef953740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7073f53420494a" /><Relationship Type="http://schemas.openxmlformats.org/officeDocument/2006/relationships/slideMaster" Target="/ppt/slideMasters/slideMaster1.xml" Id="R4701d84914de4cf8" /><Relationship Type="http://schemas.openxmlformats.org/officeDocument/2006/relationships/notesMaster" Target="/ppt/notesMasters/notesMaster1.xml" Id="Raffe47eefeae4c3b" /><Relationship Type="http://schemas.openxmlformats.org/officeDocument/2006/relationships/presProps" Target="/ppt/presProps.xml" Id="Re1110f85a57248aa" /><Relationship Type="http://schemas.openxmlformats.org/officeDocument/2006/relationships/tableStyles" Target="/ppt/tableStyles.xml" Id="R13524204c45e4568" /><Relationship Type="http://schemas.openxmlformats.org/officeDocument/2006/relationships/slide" Target="/ppt/slides/slide1.xml" Id="R8ab222a027314c9a" /><Relationship Type="http://schemas.openxmlformats.org/officeDocument/2006/relationships/slide" Target="/ppt/slides/slide2.xml" Id="R6bb43f799eb848d9" /><Relationship Type="http://schemas.openxmlformats.org/officeDocument/2006/relationships/slide" Target="/ppt/slides/slide3.xml" Id="R50cb2af7f4264999" /><Relationship Type="http://schemas.openxmlformats.org/officeDocument/2006/relationships/slide" Target="/ppt/slides/slide4.xml" Id="Rf65babb18fb84ff1" /><Relationship Type="http://schemas.openxmlformats.org/officeDocument/2006/relationships/slide" Target="/ppt/slides/slide5.xml" Id="Rcdb0c05199d84f3d" /><Relationship Type="http://schemas.openxmlformats.org/officeDocument/2006/relationships/slide" Target="/ppt/slides/slide6.xml" Id="Ra4bdb8262c414753" /><Relationship Type="http://schemas.openxmlformats.org/officeDocument/2006/relationships/slide" Target="/ppt/slides/slide7.xml" Id="Rcecbcee0fbb54994" /><Relationship Type="http://schemas.openxmlformats.org/officeDocument/2006/relationships/slide" Target="/ppt/slides/slide8.xml" Id="R808c48531a194a32" /><Relationship Type="http://schemas.openxmlformats.org/officeDocument/2006/relationships/slide" Target="/ppt/slides/slide9.xml" Id="R601e3f95fddd41ab" /><Relationship Type="http://schemas.openxmlformats.org/officeDocument/2006/relationships/slide" Target="/ppt/slides/slide10.xml" Id="Rff01a2ea3d0e49ee" /><Relationship Type="http://schemas.openxmlformats.org/officeDocument/2006/relationships/slide" Target="/ppt/slides/slide11.xml" Id="Re065f055932d45d4" /><Relationship Type="http://schemas.openxmlformats.org/officeDocument/2006/relationships/slide" Target="/ppt/slides/slide12.xml" Id="Read266ef953740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95fa1ed402b42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530cba60e44407" /><Relationship Type="http://schemas.openxmlformats.org/officeDocument/2006/relationships/notesMaster" Target="/ppt/notesMasters/notesMaster1.xml" Id="Rb922b928536043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20bf9ff7cf4b04" /><Relationship Type="http://schemas.openxmlformats.org/officeDocument/2006/relationships/notesMaster" Target="/ppt/notesMasters/notesMaster1.xml" Id="R8ea028833dcf41e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882ce5b48f4210" /><Relationship Type="http://schemas.openxmlformats.org/officeDocument/2006/relationships/notesMaster" Target="/ppt/notesMasters/notesMaster1.xml" Id="R15866745c5644e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d31808d649420a" /><Relationship Type="http://schemas.openxmlformats.org/officeDocument/2006/relationships/notesMaster" Target="/ppt/notesMasters/notesMaster1.xml" Id="R283245962a4640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1232603bdf4361" /><Relationship Type="http://schemas.openxmlformats.org/officeDocument/2006/relationships/notesMaster" Target="/ppt/notesMasters/notesMaster1.xml" Id="R8102c49cb1ff48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ea41c16fec4a73" /><Relationship Type="http://schemas.openxmlformats.org/officeDocument/2006/relationships/notesMaster" Target="/ppt/notesMasters/notesMaster1.xml" Id="R4b48f38cb8dd42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d57d674b2a40e4" /><Relationship Type="http://schemas.openxmlformats.org/officeDocument/2006/relationships/notesMaster" Target="/ppt/notesMasters/notesMaster1.xml" Id="R2976ce697b924e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9565ad171a4c76" /><Relationship Type="http://schemas.openxmlformats.org/officeDocument/2006/relationships/notesMaster" Target="/ppt/notesMasters/notesMaster1.xml" Id="R947c1ce9cbe946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65242705af4279" /><Relationship Type="http://schemas.openxmlformats.org/officeDocument/2006/relationships/notesMaster" Target="/ppt/notesMasters/notesMaster1.xml" Id="R07ea72ef24464e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309d0dadcd4544" /><Relationship Type="http://schemas.openxmlformats.org/officeDocument/2006/relationships/notesMaster" Target="/ppt/notesMasters/notesMaster1.xml" Id="R58ca51e48e0d4e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475e78b3314add" /><Relationship Type="http://schemas.openxmlformats.org/officeDocument/2006/relationships/notesMaster" Target="/ppt/notesMasters/notesMaster1.xml" Id="R9d5744fabbde439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787d446afb94b4a" /><Relationship Type="http://schemas.openxmlformats.org/officeDocument/2006/relationships/notesMaster" Target="/ppt/notesMasters/notesMaster1.xml" Id="Rb7e89d7fe2d743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76adac5d2b4303" /><Relationship Type="http://schemas.openxmlformats.org/officeDocument/2006/relationships/image" Target="/ppt/media/image.png" Id="R76ed0cceecb84154" /><Relationship Type="http://schemas.openxmlformats.org/officeDocument/2006/relationships/image" Target="/ppt/media/image2.png" Id="R501e39de7dc444c6" /><Relationship Type="http://schemas.openxmlformats.org/officeDocument/2006/relationships/image" Target="/ppt/media/image.jpeg" Id="R23a46544b23045a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8e2ed523f3421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6ed0cceecb8415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01e39de7dc444c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a46544b23045a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0b0de734724ef5" /><Relationship Type="http://schemas.openxmlformats.org/officeDocument/2006/relationships/slideLayout" Target="/ppt/slideLayouts/slideLayout1.xml" Id="Rbbe5a1375a7447b9" /><Relationship Type="http://schemas.openxmlformats.org/officeDocument/2006/relationships/slideLayout" Target="/ppt/slideLayouts/slideLayout2.xml" Id="Rf0add9958fc94c1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e5a1375a7447b9"/>
    <p:sldLayoutId xmlns:r="http://schemas.openxmlformats.org/officeDocument/2006/relationships" id="2147483650" r:id="Rf0add9958fc94c1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c594176385489f" /><Relationship Type="http://schemas.openxmlformats.org/officeDocument/2006/relationships/notesSlide" Target="/ppt/notesSlides/notesSlide1.xml" Id="Rba498aad22b145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28e90c676a42cc" /><Relationship Type="http://schemas.openxmlformats.org/officeDocument/2006/relationships/notesSlide" Target="/ppt/notesSlides/notesSlide2.xml" Id="R4ea2c953c98e46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6b25890ce64751" /><Relationship Type="http://schemas.openxmlformats.org/officeDocument/2006/relationships/notesSlide" Target="/ppt/notesSlides/notesSlide3.xml" Id="R57747bf75fa14b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7f35d066754d86" /><Relationship Type="http://schemas.openxmlformats.org/officeDocument/2006/relationships/notesSlide" Target="/ppt/notesSlides/notesSlide4.xml" Id="R598d6abcc22c4e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dd2f7621ba436b" /><Relationship Type="http://schemas.openxmlformats.org/officeDocument/2006/relationships/notesSlide" Target="/ppt/notesSlides/notesSlide5.xml" Id="Ra6af9ede148241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838b432f2945a0" /><Relationship Type="http://schemas.openxmlformats.org/officeDocument/2006/relationships/notesSlide" Target="/ppt/notesSlides/notesSlide6.xml" Id="Ra16f75769dc74d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53ef5c6c144b30" /><Relationship Type="http://schemas.openxmlformats.org/officeDocument/2006/relationships/notesSlide" Target="/ppt/notesSlides/notesSlide7.xml" Id="R851df45f134342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1f44eb8d1144e7" /><Relationship Type="http://schemas.openxmlformats.org/officeDocument/2006/relationships/notesSlide" Target="/ppt/notesSlides/notesSlide8.xml" Id="R94d4416868e34f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1a46fb2c944325" /><Relationship Type="http://schemas.openxmlformats.org/officeDocument/2006/relationships/notesSlide" Target="/ppt/notesSlides/notesSlide9.xml" Id="Re49479c6322b46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f4f61e50884a96" /><Relationship Type="http://schemas.openxmlformats.org/officeDocument/2006/relationships/notesSlide" Target="/ppt/notesSlides/notesSlide10.xml" Id="Rba2c7c7907814a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ea5ecabf124b81" /><Relationship Type="http://schemas.openxmlformats.org/officeDocument/2006/relationships/notesSlide" Target="/ppt/notesSlides/notesSlide11.xml" Id="R2e2b2f3ef18e4cb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c736aaaf4d4c1c" /><Relationship Type="http://schemas.openxmlformats.org/officeDocument/2006/relationships/notesSlide" Target="/ppt/notesSlides/notesSlide12.xml" Id="R568bb924ceb14d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Nehemiah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1:1  |  Nehemiah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哈迦利亞的兒子尼希米的言語如下： 亞達薛西王二十年基斯流月，我在書珊城的宮中。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Nehemiah the son of Hachaliah. And it came to pass in the month Chisleu, in the twentieth year, as I was in Shushan the palace,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1:2  |  Nehemiah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那時，有我一個弟兄哈拿尼，同着幾個人從猶大來。我問他們那些被擄歸回、剩下逃脫的猶大人和耶路撒冷的光景。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Hanani, one of my brethren, came, he and certain men of Judah; and I asked them concerning the Jews that had escaped, which were left of the captivity, and concerning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1:3  |  Nehemiah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他們對我說：「那些被擄歸回剩下的人在猶大省遭大難，受凌辱；並且耶路撒冷的城牆拆毀，城門被火焚燒。」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unto me, The remnant that are left of the captivity there in the province are in great affliction and reproach: the wall of Jerusalem also is broken down, and the gates thereof are burned with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1:4  |  Nehemiah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我聽見這話，就坐下哭泣，悲哀幾日，在天上的神面前禁食祈禱，說：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I heard these words, that I sat down and wept, and mourned certain days, and fasted, and prayed before the God of heaven,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1:5  |  Nehemiah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「耶和華－天上的神，大而可畏的神啊，你向愛你、守你誡命的人守約施慈愛。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said, I beseech thee, O LORD God of heaven, the great and terrible God, that keepeth covenant and mercy for them that love him and observe his commandments: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1:6  |  Nehemiah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願你睜眼看，側耳聽，你僕人晝夜在你面前為你眾僕人以色列民的祈禱，承認我們以色列人向你所犯的罪；我與我父家都有罪了。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thine ear now be attentive, and thine eyes open, that thou mayest hear the prayer of thy servant, which I pray before thee now, day and night, for the children of Israel thy servants, and confess the sins of the children of Israel, which we have sinned against thee: both I and my father’s house have sinned.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1:7  |  Nehemiah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我們向你所行的甚是邪惡，沒有遵守你藉着僕人摩西所吩咐的誡命、律例、典章。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dealt very corruptly against thee, and have not kept the commandments, nor the statutes, nor the judgments, which thou commandedst thy servant Moses.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1:8  |  Nehemiah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求你記念所吩咐你僕人摩西的話，說：『你們若犯罪，我就把你們分散在萬民中；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I beseech thee, the word that thou commandedst thy servant Moses, saying, If ye transgress, I will scatter you abroad among the nations: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1:9  |  Nehemiah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但你們若歸向我，謹守遵行我的誡命，你們被趕散的人雖在天涯，我也必從那裏將他們招聚回來，帶到我所選擇立為我名的居所。』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turn unto me, and keep my commandments, and do them; though there were of you cast out unto the uttermost part of the heaven, yet will I gather them from thence, and will bring them unto the place that I have chosen to set my name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1:10  |  Nehemiah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這都是你的僕人、你的百姓，就是你用大力和大能的手所救贖的。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are thy servants and thy people, whom thou hast redeemed by thy great power, and by thy strong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尼希米記 1:11  |  Nehemiah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主啊，求你側耳聽你僕人的祈禱，和喜愛敬畏你名眾僕人的祈禱，使你僕人現今亨通，在王面前蒙恩。」 我是作王酒政的。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I beseech thee, let now thine ear be attentive to the prayer of thy servant, and to the prayer of thy servants, who desire to fear thy name: and prosper, I pray thee, thy servant this day, and grant him mercy in the sight of this man. For I was the king’s cupbearer.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2026-08-30T04:05:57.1750000Z</dcterms:created>
  <dcterms:modified xsi:type="dcterms:W3CDTF">2026-08-30T04:05:57.1760000Z</dcterms:modified>
</coreProperties>
</file>