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8b8c8ebf30b4198" /><Relationship Type="http://schemas.openxmlformats.org/officeDocument/2006/relationships/extended-properties" Target="/docProps/app.xml" Id="Rfd9839b4af1a48ab" /><Relationship Type="http://schemas.openxmlformats.org/officeDocument/2006/relationships/officeDocument" Target="/ppt/presentation.xml" Id="Rfca09a7a4c2942d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11d1a93739f4ff1"/>
  </p:sldMasterIdLst>
  <p:notesMasterIdLst>
    <p:notesMasterId xmlns:r="http://schemas.openxmlformats.org/officeDocument/2006/relationships" r:id="Rad92f40f534249ee"/>
  </p:notesMasterIdLst>
  <p:sldIdLst>
    <p:sldId xmlns:r="http://schemas.openxmlformats.org/officeDocument/2006/relationships" id="256" r:id="Rdcb786c7e7294718"/>
    <p:sldId xmlns:r="http://schemas.openxmlformats.org/officeDocument/2006/relationships" id="257" r:id="R9134b40eed94430a"/>
    <p:sldId xmlns:r="http://schemas.openxmlformats.org/officeDocument/2006/relationships" id="258" r:id="R25c3065df92644ef"/>
    <p:sldId xmlns:r="http://schemas.openxmlformats.org/officeDocument/2006/relationships" id="259" r:id="R8c38e93a3965437e"/>
    <p:sldId xmlns:r="http://schemas.openxmlformats.org/officeDocument/2006/relationships" id="260" r:id="R70d376b96f1942c9"/>
    <p:sldId xmlns:r="http://schemas.openxmlformats.org/officeDocument/2006/relationships" id="261" r:id="R8656ce7ccd1f4fc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65e2f7614e4491a" /><Relationship Type="http://schemas.openxmlformats.org/officeDocument/2006/relationships/slideMaster" Target="/ppt/slideMasters/slideMaster1.xml" Id="Rc11d1a93739f4ff1" /><Relationship Type="http://schemas.openxmlformats.org/officeDocument/2006/relationships/notesMaster" Target="/ppt/notesMasters/notesMaster1.xml" Id="Rad92f40f534249ee" /><Relationship Type="http://schemas.openxmlformats.org/officeDocument/2006/relationships/presProps" Target="/ppt/presProps.xml" Id="Ra5e7300623c340c6" /><Relationship Type="http://schemas.openxmlformats.org/officeDocument/2006/relationships/tableStyles" Target="/ppt/tableStyles.xml" Id="R686d3d67a0dc492e" /><Relationship Type="http://schemas.openxmlformats.org/officeDocument/2006/relationships/slide" Target="/ppt/slides/slide1.xml" Id="Rdcb786c7e7294718" /><Relationship Type="http://schemas.openxmlformats.org/officeDocument/2006/relationships/slide" Target="/ppt/slides/slide2.xml" Id="R9134b40eed94430a" /><Relationship Type="http://schemas.openxmlformats.org/officeDocument/2006/relationships/slide" Target="/ppt/slides/slide3.xml" Id="R25c3065df92644ef" /><Relationship Type="http://schemas.openxmlformats.org/officeDocument/2006/relationships/slide" Target="/ppt/slides/slide4.xml" Id="R8c38e93a3965437e" /><Relationship Type="http://schemas.openxmlformats.org/officeDocument/2006/relationships/slide" Target="/ppt/slides/slide5.xml" Id="R70d376b96f1942c9" /><Relationship Type="http://schemas.openxmlformats.org/officeDocument/2006/relationships/slide" Target="/ppt/slides/slide6.xml" Id="R8656ce7ccd1f4fc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8c6213b2c90402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d44b68866aa46d8" /><Relationship Type="http://schemas.openxmlformats.org/officeDocument/2006/relationships/notesMaster" Target="/ppt/notesMasters/notesMaster1.xml" Id="R6847e16836fb49b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5ed095c025d457e" /><Relationship Type="http://schemas.openxmlformats.org/officeDocument/2006/relationships/notesMaster" Target="/ppt/notesMasters/notesMaster1.xml" Id="R0bc84ced99e746a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386095e435844a6" /><Relationship Type="http://schemas.openxmlformats.org/officeDocument/2006/relationships/notesMaster" Target="/ppt/notesMasters/notesMaster1.xml" Id="Ra87f1ced14bb4ba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56550049de04813" /><Relationship Type="http://schemas.openxmlformats.org/officeDocument/2006/relationships/notesMaster" Target="/ppt/notesMasters/notesMaster1.xml" Id="Rcb0421b7493248e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5f33b782daf46ce" /><Relationship Type="http://schemas.openxmlformats.org/officeDocument/2006/relationships/notesMaster" Target="/ppt/notesMasters/notesMaster1.xml" Id="R7e9add904cd344f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8b6c33857eb4bec" /><Relationship Type="http://schemas.openxmlformats.org/officeDocument/2006/relationships/notesMaster" Target="/ppt/notesMasters/notesMaster1.xml" Id="R18143d535d96445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5b86deeb59340fd" /><Relationship Type="http://schemas.openxmlformats.org/officeDocument/2006/relationships/image" Target="/ppt/media/image.png" Id="R408ac2c2aaab49d1" /><Relationship Type="http://schemas.openxmlformats.org/officeDocument/2006/relationships/image" Target="/ppt/media/image2.png" Id="Rfa2c1c95e2994d8a" /><Relationship Type="http://schemas.openxmlformats.org/officeDocument/2006/relationships/image" Target="/ppt/media/image.jpeg" Id="R9ea0e2e681694d1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df33edfde5f42be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408ac2c2aaab49d1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fa2c1c95e2994d8a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a0e2e681694d11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e0ba74b875b4dfb" /><Relationship Type="http://schemas.openxmlformats.org/officeDocument/2006/relationships/slideLayout" Target="/ppt/slideLayouts/slideLayout1.xml" Id="R75a913829f7f4c81" /><Relationship Type="http://schemas.openxmlformats.org/officeDocument/2006/relationships/slideLayout" Target="/ppt/slideLayouts/slideLayout2.xml" Id="R6bffb4810f8a4ea0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5a913829f7f4c81"/>
    <p:sldLayoutId xmlns:r="http://schemas.openxmlformats.org/officeDocument/2006/relationships" id="2147483650" r:id="R6bffb4810f8a4ea0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f2555db49646d3" /><Relationship Type="http://schemas.openxmlformats.org/officeDocument/2006/relationships/notesSlide" Target="/ppt/notesSlides/notesSlide1.xml" Id="Ree64e08e49ed418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2184e4f9264a20" /><Relationship Type="http://schemas.openxmlformats.org/officeDocument/2006/relationships/notesSlide" Target="/ppt/notesSlides/notesSlide2.xml" Id="R7fcc7668cff54a8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d036c0a9b348b6" /><Relationship Type="http://schemas.openxmlformats.org/officeDocument/2006/relationships/notesSlide" Target="/ppt/notesSlides/notesSlide3.xml" Id="R1260ba0ba7ba40b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cf1a2aea064001" /><Relationship Type="http://schemas.openxmlformats.org/officeDocument/2006/relationships/notesSlide" Target="/ppt/notesSlides/notesSlide4.xml" Id="Rddd567c28b704ff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f0dc160e344394" /><Relationship Type="http://schemas.openxmlformats.org/officeDocument/2006/relationships/notesSlide" Target="/ppt/notesSlides/notesSlide5.xml" Id="Ra49ed6e01389440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5af317d24244a08" /><Relationship Type="http://schemas.openxmlformats.org/officeDocument/2006/relationships/notesSlide" Target="/ppt/notesSlides/notesSlide6.xml" Id="R7b9d90521c44477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詩篇第70章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70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70:1  |  Psalms 70:1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大衛的紀念詩，交與伶長。 神啊，求你[快快]搭救我！ 耶和華啊，求你速速幫助我！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Musician, A Psalm of David, to bring to remembrance. Make haste, O God, to deliver me; make haste to help me, O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70:2  |  Psalms 70:2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願那些尋索我命的，抱愧蒙羞； 願那些喜悅我遭害的，退後受辱。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them be ashamed and confounded that seek after my soul: let them be turned backward, and put to confusion, that desire my hurt.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70:3  |  Psalms 70:3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願那些對我說阿哈、阿哈的， 因羞愧退後。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them be turned back for a reward of their shame that say, Aha, aha.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70:4  |  Psalms 70:4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願一切尋求你的，因你高興歡喜； 願那些喜愛你救恩的，常說：當尊神為大！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all those that seek thee rejoice and be glad in thee: and let such as love thy salvation say continually, Let God be magnified.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70:5  |  Psalms 70:5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但我是困苦窮乏的； 神啊，求你速速到我這裏來！ 你是幫助我的，搭救我的。 耶和華啊，求你不要耽延！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am poor and needy: make haste unto me, O God: thou art my help and my deliverer; O LORD, make no tarrying.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2026-08-30T04:28:48.5110000Z</dcterms:created>
  <dcterms:modified xsi:type="dcterms:W3CDTF">2026-08-30T04:28:48.5110000Z</dcterms:modified>
</coreProperties>
</file>