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ea01b7d47ee424f" /><Relationship Type="http://schemas.openxmlformats.org/officeDocument/2006/relationships/extended-properties" Target="/docProps/app.xml" Id="Rb7a2af423f06463d" /><Relationship Type="http://schemas.openxmlformats.org/officeDocument/2006/relationships/officeDocument" Target="/ppt/presentation.xml" Id="R31036b226b2f4786" /></Relationships>
</file>

<file path=ppt/presentation.xml><?xml version="1.0" encoding="utf-8"?>
<p:presentation xmlns:p="http://schemas.openxmlformats.org/presentationml/2006/main">
  <p:sldMasterIdLst>
    <p:sldMasterId xmlns:r="http://schemas.openxmlformats.org/officeDocument/2006/relationships" id="2147483648" r:id="R2516700f466f478c"/>
  </p:sldMasterIdLst>
  <p:notesMasterIdLst>
    <p:notesMasterId xmlns:r="http://schemas.openxmlformats.org/officeDocument/2006/relationships" r:id="R7c409c36e1c94486"/>
  </p:notesMasterIdLst>
  <p:sldIdLst>
    <p:sldId xmlns:r="http://schemas.openxmlformats.org/officeDocument/2006/relationships" id="256" r:id="Re310fc10156b4874"/>
    <p:sldId xmlns:r="http://schemas.openxmlformats.org/officeDocument/2006/relationships" id="257" r:id="Rd39a9bc745724a33"/>
    <p:sldId xmlns:r="http://schemas.openxmlformats.org/officeDocument/2006/relationships" id="258" r:id="R3af0c29c267d496b"/>
    <p:sldId xmlns:r="http://schemas.openxmlformats.org/officeDocument/2006/relationships" id="259" r:id="R2b883a35dc114b3c"/>
    <p:sldId xmlns:r="http://schemas.openxmlformats.org/officeDocument/2006/relationships" id="260" r:id="R187045ec091343ab"/>
    <p:sldId xmlns:r="http://schemas.openxmlformats.org/officeDocument/2006/relationships" id="261" r:id="Rb579f38ba90b4ffa"/>
    <p:sldId xmlns:r="http://schemas.openxmlformats.org/officeDocument/2006/relationships" id="262" r:id="R8e38a80dfb054dc7"/>
    <p:sldId xmlns:r="http://schemas.openxmlformats.org/officeDocument/2006/relationships" id="263" r:id="Re58b2f56289a4e53"/>
    <p:sldId xmlns:r="http://schemas.openxmlformats.org/officeDocument/2006/relationships" id="264" r:id="Rf38e7739bd6a40aa"/>
    <p:sldId xmlns:r="http://schemas.openxmlformats.org/officeDocument/2006/relationships" id="265" r:id="R317796d94aec4c10"/>
    <p:sldId xmlns:r="http://schemas.openxmlformats.org/officeDocument/2006/relationships" id="266" r:id="R9de4a693837d4487"/>
    <p:sldId xmlns:r="http://schemas.openxmlformats.org/officeDocument/2006/relationships" id="267" r:id="R9b1d69afff294883"/>
    <p:sldId xmlns:r="http://schemas.openxmlformats.org/officeDocument/2006/relationships" id="268" r:id="Rd91134c98a304c05"/>
    <p:sldId xmlns:r="http://schemas.openxmlformats.org/officeDocument/2006/relationships" id="269" r:id="Ra21f8b9627584294"/>
    <p:sldId xmlns:r="http://schemas.openxmlformats.org/officeDocument/2006/relationships" id="270" r:id="R8fcd2b00da0949aa"/>
    <p:sldId xmlns:r="http://schemas.openxmlformats.org/officeDocument/2006/relationships" id="271" r:id="R29255a04437b4440"/>
    <p:sldId xmlns:r="http://schemas.openxmlformats.org/officeDocument/2006/relationships" id="272" r:id="Rb1de1ae6773a4598"/>
    <p:sldId xmlns:r="http://schemas.openxmlformats.org/officeDocument/2006/relationships" id="273" r:id="Rd24b009adcd94e5d"/>
    <p:sldId xmlns:r="http://schemas.openxmlformats.org/officeDocument/2006/relationships" id="274" r:id="R97677b5574e64048"/>
    <p:sldId xmlns:r="http://schemas.openxmlformats.org/officeDocument/2006/relationships" id="275" r:id="R04bf77d091ba40c3"/>
    <p:sldId xmlns:r="http://schemas.openxmlformats.org/officeDocument/2006/relationships" id="276" r:id="Rcb967410f2e147e2"/>
    <p:sldId xmlns:r="http://schemas.openxmlformats.org/officeDocument/2006/relationships" id="277" r:id="R6e89ecd0253e4657"/>
    <p:sldId xmlns:r="http://schemas.openxmlformats.org/officeDocument/2006/relationships" id="278" r:id="Rba0c0c9f9406412e"/>
    <p:sldId xmlns:r="http://schemas.openxmlformats.org/officeDocument/2006/relationships" id="279" r:id="R4310e6d327194573"/>
    <p:sldId xmlns:r="http://schemas.openxmlformats.org/officeDocument/2006/relationships" id="280" r:id="Rdef2a0f14a664608"/>
    <p:sldId xmlns:r="http://schemas.openxmlformats.org/officeDocument/2006/relationships" id="281" r:id="R2609432a3b3742d9"/>
    <p:sldId xmlns:r="http://schemas.openxmlformats.org/officeDocument/2006/relationships" id="282" r:id="R59cd6c6d8368472a"/>
    <p:sldId xmlns:r="http://schemas.openxmlformats.org/officeDocument/2006/relationships" id="283" r:id="R1a5cb651ba614a41"/>
    <p:sldId xmlns:r="http://schemas.openxmlformats.org/officeDocument/2006/relationships" id="284" r:id="R6771408c39ac4a04"/>
    <p:sldId xmlns:r="http://schemas.openxmlformats.org/officeDocument/2006/relationships" id="285" r:id="R45ca7fb3ce2446f3"/>
    <p:sldId xmlns:r="http://schemas.openxmlformats.org/officeDocument/2006/relationships" id="286" r:id="R3c98fc8a073a43a6"/>
    <p:sldId xmlns:r="http://schemas.openxmlformats.org/officeDocument/2006/relationships" id="287" r:id="R03968d984dab4e6e"/>
    <p:sldId xmlns:r="http://schemas.openxmlformats.org/officeDocument/2006/relationships" id="288" r:id="Rcca89ffef0e941be"/>
    <p:sldId xmlns:r="http://schemas.openxmlformats.org/officeDocument/2006/relationships" id="289" r:id="R91693bb04698417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4cc3bb5784f498e" /><Relationship Type="http://schemas.openxmlformats.org/officeDocument/2006/relationships/slideMaster" Target="/ppt/slideMasters/slideMaster1.xml" Id="R2516700f466f478c" /><Relationship Type="http://schemas.openxmlformats.org/officeDocument/2006/relationships/notesMaster" Target="/ppt/notesMasters/notesMaster1.xml" Id="R7c409c36e1c94486" /><Relationship Type="http://schemas.openxmlformats.org/officeDocument/2006/relationships/presProps" Target="/ppt/presProps.xml" Id="R64d640b95cd44151" /><Relationship Type="http://schemas.openxmlformats.org/officeDocument/2006/relationships/tableStyles" Target="/ppt/tableStyles.xml" Id="R94e4cd2f39de4ffd" /><Relationship Type="http://schemas.openxmlformats.org/officeDocument/2006/relationships/slide" Target="/ppt/slides/slide1.xml" Id="Re310fc10156b4874" /><Relationship Type="http://schemas.openxmlformats.org/officeDocument/2006/relationships/slide" Target="/ppt/slides/slide2.xml" Id="Rd39a9bc745724a33" /><Relationship Type="http://schemas.openxmlformats.org/officeDocument/2006/relationships/slide" Target="/ppt/slides/slide3.xml" Id="R3af0c29c267d496b" /><Relationship Type="http://schemas.openxmlformats.org/officeDocument/2006/relationships/slide" Target="/ppt/slides/slide4.xml" Id="R2b883a35dc114b3c" /><Relationship Type="http://schemas.openxmlformats.org/officeDocument/2006/relationships/slide" Target="/ppt/slides/slide5.xml" Id="R187045ec091343ab" /><Relationship Type="http://schemas.openxmlformats.org/officeDocument/2006/relationships/slide" Target="/ppt/slides/slide6.xml" Id="Rb579f38ba90b4ffa" /><Relationship Type="http://schemas.openxmlformats.org/officeDocument/2006/relationships/slide" Target="/ppt/slides/slide7.xml" Id="R8e38a80dfb054dc7" /><Relationship Type="http://schemas.openxmlformats.org/officeDocument/2006/relationships/slide" Target="/ppt/slides/slide8.xml" Id="Re58b2f56289a4e53" /><Relationship Type="http://schemas.openxmlformats.org/officeDocument/2006/relationships/slide" Target="/ppt/slides/slide9.xml" Id="Rf38e7739bd6a40aa" /><Relationship Type="http://schemas.openxmlformats.org/officeDocument/2006/relationships/slide" Target="/ppt/slides/slide10.xml" Id="R317796d94aec4c10" /><Relationship Type="http://schemas.openxmlformats.org/officeDocument/2006/relationships/slide" Target="/ppt/slides/slide11.xml" Id="R9de4a693837d4487" /><Relationship Type="http://schemas.openxmlformats.org/officeDocument/2006/relationships/slide" Target="/ppt/slides/slide12.xml" Id="R9b1d69afff294883" /><Relationship Type="http://schemas.openxmlformats.org/officeDocument/2006/relationships/slide" Target="/ppt/slides/slide13.xml" Id="Rd91134c98a304c05" /><Relationship Type="http://schemas.openxmlformats.org/officeDocument/2006/relationships/slide" Target="/ppt/slides/slide14.xml" Id="Ra21f8b9627584294" /><Relationship Type="http://schemas.openxmlformats.org/officeDocument/2006/relationships/slide" Target="/ppt/slides/slide15.xml" Id="R8fcd2b00da0949aa" /><Relationship Type="http://schemas.openxmlformats.org/officeDocument/2006/relationships/slide" Target="/ppt/slides/slide16.xml" Id="R29255a04437b4440" /><Relationship Type="http://schemas.openxmlformats.org/officeDocument/2006/relationships/slide" Target="/ppt/slides/slide17.xml" Id="Rb1de1ae6773a4598" /><Relationship Type="http://schemas.openxmlformats.org/officeDocument/2006/relationships/slide" Target="/ppt/slides/slide18.xml" Id="Rd24b009adcd94e5d" /><Relationship Type="http://schemas.openxmlformats.org/officeDocument/2006/relationships/slide" Target="/ppt/slides/slide19.xml" Id="R97677b5574e64048" /><Relationship Type="http://schemas.openxmlformats.org/officeDocument/2006/relationships/slide" Target="/ppt/slides/slide20.xml" Id="R04bf77d091ba40c3" /><Relationship Type="http://schemas.openxmlformats.org/officeDocument/2006/relationships/slide" Target="/ppt/slides/slide21.xml" Id="Rcb967410f2e147e2" /><Relationship Type="http://schemas.openxmlformats.org/officeDocument/2006/relationships/slide" Target="/ppt/slides/slide22.xml" Id="R6e89ecd0253e4657" /><Relationship Type="http://schemas.openxmlformats.org/officeDocument/2006/relationships/slide" Target="/ppt/slides/slide23.xml" Id="Rba0c0c9f9406412e" /><Relationship Type="http://schemas.openxmlformats.org/officeDocument/2006/relationships/slide" Target="/ppt/slides/slide24.xml" Id="R4310e6d327194573" /><Relationship Type="http://schemas.openxmlformats.org/officeDocument/2006/relationships/slide" Target="/ppt/slides/slide25.xml" Id="Rdef2a0f14a664608" /><Relationship Type="http://schemas.openxmlformats.org/officeDocument/2006/relationships/slide" Target="/ppt/slides/slide26.xml" Id="R2609432a3b3742d9" /><Relationship Type="http://schemas.openxmlformats.org/officeDocument/2006/relationships/slide" Target="/ppt/slides/slide27.xml" Id="R59cd6c6d8368472a" /><Relationship Type="http://schemas.openxmlformats.org/officeDocument/2006/relationships/slide" Target="/ppt/slides/slide28.xml" Id="R1a5cb651ba614a41" /><Relationship Type="http://schemas.openxmlformats.org/officeDocument/2006/relationships/slide" Target="/ppt/slides/slide29.xml" Id="R6771408c39ac4a04" /><Relationship Type="http://schemas.openxmlformats.org/officeDocument/2006/relationships/slide" Target="/ppt/slides/slide30.xml" Id="R45ca7fb3ce2446f3" /><Relationship Type="http://schemas.openxmlformats.org/officeDocument/2006/relationships/slide" Target="/ppt/slides/slide31.xml" Id="R3c98fc8a073a43a6" /><Relationship Type="http://schemas.openxmlformats.org/officeDocument/2006/relationships/slide" Target="/ppt/slides/slide32.xml" Id="R03968d984dab4e6e" /><Relationship Type="http://schemas.openxmlformats.org/officeDocument/2006/relationships/slide" Target="/ppt/slides/slide33.xml" Id="Rcca89ffef0e941be" /><Relationship Type="http://schemas.openxmlformats.org/officeDocument/2006/relationships/slide" Target="/ppt/slides/slide34.xml" Id="R91693bb04698417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bc6dd36ca5d408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8ba02ae434f478a" /><Relationship Type="http://schemas.openxmlformats.org/officeDocument/2006/relationships/notesMaster" Target="/ppt/notesMasters/notesMaster1.xml" Id="R6822003909124019" /></Relationships>
</file>

<file path=ppt/notesSlides/_rels/notesSlide2.xml.rels>&#65279;<?xml version="1.0" encoding="utf-8"?><Relationships xmlns="http://schemas.openxmlformats.org/package/2006/relationships"><Relationship Type="http://schemas.openxmlformats.org/officeDocument/2006/relationships/slide" Target="/ppt/slides/slide2.xml" Id="Ra3dfff61b30a4a26" /><Relationship Type="http://schemas.openxmlformats.org/officeDocument/2006/relationships/notesMaster" Target="/ppt/notesMasters/notesMaster1.xml" Id="R2062d34d6f4f490e" /></Relationships>
</file>

<file path=ppt/notesSlides/_rels/notesSlide3.xml.rels>&#65279;<?xml version="1.0" encoding="utf-8"?><Relationships xmlns="http://schemas.openxmlformats.org/package/2006/relationships"><Relationship Type="http://schemas.openxmlformats.org/officeDocument/2006/relationships/slide" Target="/ppt/slides/slide3.xml" Id="Rf892a0ce1e654769" /><Relationship Type="http://schemas.openxmlformats.org/officeDocument/2006/relationships/notesMaster" Target="/ppt/notesMasters/notesMaster1.xml" Id="R6700a5382c4f4c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59b086ac53ae4b5b" /><Relationship Type="http://schemas.openxmlformats.org/officeDocument/2006/relationships/notesMaster" Target="/ppt/notesMasters/notesMaster1.xml" Id="R113fb97702bc4e28" /></Relationships>
</file>

<file path=ppt/notesSlides/_rels/notesSlide5.xml.rels>&#65279;<?xml version="1.0" encoding="utf-8"?><Relationships xmlns="http://schemas.openxmlformats.org/package/2006/relationships"><Relationship Type="http://schemas.openxmlformats.org/officeDocument/2006/relationships/slide" Target="/ppt/slides/slide5.xml" Id="Racb96de7fb4f4aa3" /><Relationship Type="http://schemas.openxmlformats.org/officeDocument/2006/relationships/notesMaster" Target="/ppt/notesMasters/notesMaster1.xml" Id="Rce0493357c734f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0e3523dcdfc4506" /><Relationship Type="http://schemas.openxmlformats.org/officeDocument/2006/relationships/notesMaster" Target="/ppt/notesMasters/notesMaster1.xml" Id="Rfb5178a6b9fc4a25" /></Relationships>
</file>

<file path=ppt/notesSlides/_rels/notesSlide7.xml.rels>&#65279;<?xml version="1.0" encoding="utf-8"?><Relationships xmlns="http://schemas.openxmlformats.org/package/2006/relationships"><Relationship Type="http://schemas.openxmlformats.org/officeDocument/2006/relationships/slide" Target="/ppt/slides/slide7.xml" Id="Ree5127c3c8524033" /><Relationship Type="http://schemas.openxmlformats.org/officeDocument/2006/relationships/notesMaster" Target="/ppt/notesMasters/notesMaster1.xml" Id="R5a77762c9c7748f6" /></Relationships>
</file>

<file path=ppt/notesSlides/_rels/notesSlide8.xml.rels>&#65279;<?xml version="1.0" encoding="utf-8"?><Relationships xmlns="http://schemas.openxmlformats.org/package/2006/relationships"><Relationship Type="http://schemas.openxmlformats.org/officeDocument/2006/relationships/slide" Target="/ppt/slides/slide8.xml" Id="R714595f0e52e4a68" /><Relationship Type="http://schemas.openxmlformats.org/officeDocument/2006/relationships/notesMaster" Target="/ppt/notesMasters/notesMaster1.xml" Id="Rc67f2a591808477c" /></Relationships>
</file>

<file path=ppt/notesSlides/_rels/notesSlide9.xml.rels>&#65279;<?xml version="1.0" encoding="utf-8"?><Relationships xmlns="http://schemas.openxmlformats.org/package/2006/relationships"><Relationship Type="http://schemas.openxmlformats.org/officeDocument/2006/relationships/slide" Target="/ppt/slides/slide9.xml" Id="R5f8cf4d901aa4c32" /><Relationship Type="http://schemas.openxmlformats.org/officeDocument/2006/relationships/notesMaster" Target="/ppt/notesMasters/notesMaster1.xml" Id="R8c779c97fa15412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10d24577c454f54" /><Relationship Type="http://schemas.openxmlformats.org/officeDocument/2006/relationships/notesMaster" Target="/ppt/notesMasters/notesMaster1.xml" Id="R47d7fbdccb654de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ea5c3eb6f054dd7" /><Relationship Type="http://schemas.openxmlformats.org/officeDocument/2006/relationships/notesMaster" Target="/ppt/notesMasters/notesMaster1.xml" Id="R6ce057b10e4d4ed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83b92bbb437483f" /><Relationship Type="http://schemas.openxmlformats.org/officeDocument/2006/relationships/notesMaster" Target="/ppt/notesMasters/notesMaster1.xml" Id="Rc706df7b323848e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3bea87c379e47b8" /><Relationship Type="http://schemas.openxmlformats.org/officeDocument/2006/relationships/notesMaster" Target="/ppt/notesMasters/notesMaster1.xml" Id="Rc922521cc4e4430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20efc252fa24e67" /><Relationship Type="http://schemas.openxmlformats.org/officeDocument/2006/relationships/notesMaster" Target="/ppt/notesMasters/notesMaster1.xml" Id="R083fd1068be04de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080275a8c4941bb" /><Relationship Type="http://schemas.openxmlformats.org/officeDocument/2006/relationships/notesMaster" Target="/ppt/notesMasters/notesMaster1.xml" Id="Rd505180bdf37454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6e6f81c5c4340d3" /><Relationship Type="http://schemas.openxmlformats.org/officeDocument/2006/relationships/notesMaster" Target="/ppt/notesMasters/notesMaster1.xml" Id="R2709b8795bb2465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ea6e9db95e34b1d" /><Relationship Type="http://schemas.openxmlformats.org/officeDocument/2006/relationships/notesMaster" Target="/ppt/notesMasters/notesMaster1.xml" Id="Rbaa00266ccfc485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7b7a27b64b84ee1" /><Relationship Type="http://schemas.openxmlformats.org/officeDocument/2006/relationships/notesMaster" Target="/ppt/notesMasters/notesMaster1.xml" Id="R0fd713d15333460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781fa6a18904e48" /><Relationship Type="http://schemas.openxmlformats.org/officeDocument/2006/relationships/notesMaster" Target="/ppt/notesMasters/notesMaster1.xml" Id="R61976b1870ab4c3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fea37ea6c2c40b7" /><Relationship Type="http://schemas.openxmlformats.org/officeDocument/2006/relationships/notesMaster" Target="/ppt/notesMasters/notesMaster1.xml" Id="R83c5744079c5449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d03db54584b4469" /><Relationship Type="http://schemas.openxmlformats.org/officeDocument/2006/relationships/notesMaster" Target="/ppt/notesMasters/notesMaster1.xml" Id="R50978c30d80e465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f3923eff0084532" /><Relationship Type="http://schemas.openxmlformats.org/officeDocument/2006/relationships/notesMaster" Target="/ppt/notesMasters/notesMaster1.xml" Id="R90d26dfe7616473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d9aca4388c64ade" /><Relationship Type="http://schemas.openxmlformats.org/officeDocument/2006/relationships/notesMaster" Target="/ppt/notesMasters/notesMaster1.xml" Id="R864fec9d169645f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81b15296f5f4884" /><Relationship Type="http://schemas.openxmlformats.org/officeDocument/2006/relationships/notesMaster" Target="/ppt/notesMasters/notesMaster1.xml" Id="R334f88eeecea496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ccdbece9951482c" /><Relationship Type="http://schemas.openxmlformats.org/officeDocument/2006/relationships/notesMaster" Target="/ppt/notesMasters/notesMaster1.xml" Id="Rb3da7a17116543e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86a48a7628c49ea" /><Relationship Type="http://schemas.openxmlformats.org/officeDocument/2006/relationships/notesMaster" Target="/ppt/notesMasters/notesMaster1.xml" Id="R0d0a3386cad642f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bf04b0aacc34a14" /><Relationship Type="http://schemas.openxmlformats.org/officeDocument/2006/relationships/notesMaster" Target="/ppt/notesMasters/notesMaster1.xml" Id="R19f22b7a957a437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fd1a468bc294561" /><Relationship Type="http://schemas.openxmlformats.org/officeDocument/2006/relationships/notesMaster" Target="/ppt/notesMasters/notesMaster1.xml" Id="Rfef40f28d7834f4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3d39016d21d4f91" /><Relationship Type="http://schemas.openxmlformats.org/officeDocument/2006/relationships/notesMaster" Target="/ppt/notesMasters/notesMaster1.xml" Id="R7a732d293af4421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b7d642f86814fe8" /><Relationship Type="http://schemas.openxmlformats.org/officeDocument/2006/relationships/notesMaster" Target="/ppt/notesMasters/notesMaster1.xml" Id="R983f63134ef947b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a434f3c7e454f8f" /><Relationship Type="http://schemas.openxmlformats.org/officeDocument/2006/relationships/notesMaster" Target="/ppt/notesMasters/notesMaster1.xml" Id="R33d2297bd1a1436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2323f99fbee4a6a" /><Relationship Type="http://schemas.openxmlformats.org/officeDocument/2006/relationships/notesMaster" Target="/ppt/notesMasters/notesMaster1.xml" Id="Rd341bb8c04624df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fa601fb12824a95" /><Relationship Type="http://schemas.openxmlformats.org/officeDocument/2006/relationships/notesMaster" Target="/ppt/notesMasters/notesMaster1.xml" Id="R5d38a9385420449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89a787a044240bf" /><Relationship Type="http://schemas.openxmlformats.org/officeDocument/2006/relationships/notesMaster" Target="/ppt/notesMasters/notesMaster1.xml" Id="R65907231f2df45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b933068fbe46ad" /><Relationship Type="http://schemas.openxmlformats.org/officeDocument/2006/relationships/image" Target="/ppt/media/image.png" Id="R842b6eaa265c48df" /><Relationship Type="http://schemas.openxmlformats.org/officeDocument/2006/relationships/image" Target="/ppt/media/image2.png" Id="R20a78f1d490b46be" /><Relationship Type="http://schemas.openxmlformats.org/officeDocument/2006/relationships/image" Target="/ppt/media/image.jpeg" Id="Rf02ab3f4df5a438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8422c13bd59413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42b6eaa265c48d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0a78f1d490b46b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02ab3f4df5a438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fe97e3888ac476a" /><Relationship Type="http://schemas.openxmlformats.org/officeDocument/2006/relationships/slideLayout" Target="/ppt/slideLayouts/slideLayout1.xml" Id="Raaa0064a479e4d72" /><Relationship Type="http://schemas.openxmlformats.org/officeDocument/2006/relationships/slideLayout" Target="/ppt/slideLayouts/slideLayout2.xml" Id="Rac16578f6b81453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aa0064a479e4d72"/>
    <p:sldLayoutId xmlns:r="http://schemas.openxmlformats.org/officeDocument/2006/relationships" id="2147483650" r:id="Rac16578f6b81453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07d79517074419c" /><Relationship Type="http://schemas.openxmlformats.org/officeDocument/2006/relationships/notesSlide" Target="/ppt/notesSlides/notesSlide1.xml" Id="R8010b233fc6844c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9e39fb976e144ee" /><Relationship Type="http://schemas.openxmlformats.org/officeDocument/2006/relationships/notesSlide" Target="/ppt/notesSlides/notesSlide2.xml" Id="R56ce584c4aa0498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bf3001f336840a2" /><Relationship Type="http://schemas.openxmlformats.org/officeDocument/2006/relationships/notesSlide" Target="/ppt/notesSlides/notesSlide3.xml" Id="Ref9e884e73d64a4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97c8e085ba64add" /><Relationship Type="http://schemas.openxmlformats.org/officeDocument/2006/relationships/notesSlide" Target="/ppt/notesSlides/notesSlide4.xml" Id="R436dbbabb4af40a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febb54cf8834307" /><Relationship Type="http://schemas.openxmlformats.org/officeDocument/2006/relationships/notesSlide" Target="/ppt/notesSlides/notesSlide5.xml" Id="Rde16534d9a83485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f571ba462d94497" /><Relationship Type="http://schemas.openxmlformats.org/officeDocument/2006/relationships/notesSlide" Target="/ppt/notesSlides/notesSlide6.xml" Id="R97f947c4fcf2447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69b9e413a0d45ef" /><Relationship Type="http://schemas.openxmlformats.org/officeDocument/2006/relationships/notesSlide" Target="/ppt/notesSlides/notesSlide7.xml" Id="R9f0d81fcc3dd486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270cd128bb44859" /><Relationship Type="http://schemas.openxmlformats.org/officeDocument/2006/relationships/notesSlide" Target="/ppt/notesSlides/notesSlide8.xml" Id="R483793290f7c4d5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d0b28cd115141ab" /><Relationship Type="http://schemas.openxmlformats.org/officeDocument/2006/relationships/notesSlide" Target="/ppt/notesSlides/notesSlide9.xml" Id="R353a08995d5b4f3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7fb299005e14710" /><Relationship Type="http://schemas.openxmlformats.org/officeDocument/2006/relationships/notesSlide" Target="/ppt/notesSlides/notesSlide10.xml" Id="R7df518d70cfb440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9943432f96a4834" /><Relationship Type="http://schemas.openxmlformats.org/officeDocument/2006/relationships/notesSlide" Target="/ppt/notesSlides/notesSlide11.xml" Id="R9f073cab4c61453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4ce32db374643d1" /><Relationship Type="http://schemas.openxmlformats.org/officeDocument/2006/relationships/notesSlide" Target="/ppt/notesSlides/notesSlide12.xml" Id="R6db3ed21a0d24c1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b25c61014e14722" /><Relationship Type="http://schemas.openxmlformats.org/officeDocument/2006/relationships/notesSlide" Target="/ppt/notesSlides/notesSlide13.xml" Id="R98accb94f91a401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45f1c2f16354550" /><Relationship Type="http://schemas.openxmlformats.org/officeDocument/2006/relationships/notesSlide" Target="/ppt/notesSlides/notesSlide14.xml" Id="Rc0d110eda5df47e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31aa3672436427d" /><Relationship Type="http://schemas.openxmlformats.org/officeDocument/2006/relationships/notesSlide" Target="/ppt/notesSlides/notesSlide15.xml" Id="Rbb4fa08c993c4f4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d1cb89f64ba4536" /><Relationship Type="http://schemas.openxmlformats.org/officeDocument/2006/relationships/notesSlide" Target="/ppt/notesSlides/notesSlide16.xml" Id="R69942c1c81934fc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8bc562c8281410a" /><Relationship Type="http://schemas.openxmlformats.org/officeDocument/2006/relationships/notesSlide" Target="/ppt/notesSlides/notesSlide17.xml" Id="R54c342917a914ab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f971d3156c44b23" /><Relationship Type="http://schemas.openxmlformats.org/officeDocument/2006/relationships/notesSlide" Target="/ppt/notesSlides/notesSlide18.xml" Id="R541179d403b5472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57a3e6d342d4123" /><Relationship Type="http://schemas.openxmlformats.org/officeDocument/2006/relationships/notesSlide" Target="/ppt/notesSlides/notesSlide19.xml" Id="R051ffaaf9f4b4cf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be2a7fe2eec41b0" /><Relationship Type="http://schemas.openxmlformats.org/officeDocument/2006/relationships/notesSlide" Target="/ppt/notesSlides/notesSlide20.xml" Id="R249e56c2ec4d4e0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4459cc2acc9450b" /><Relationship Type="http://schemas.openxmlformats.org/officeDocument/2006/relationships/notesSlide" Target="/ppt/notesSlides/notesSlide21.xml" Id="Ra1ec6f6d984446d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6836668a41d479d" /><Relationship Type="http://schemas.openxmlformats.org/officeDocument/2006/relationships/notesSlide" Target="/ppt/notesSlides/notesSlide22.xml" Id="Ra076b97771ca46b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b606211532d4030" /><Relationship Type="http://schemas.openxmlformats.org/officeDocument/2006/relationships/notesSlide" Target="/ppt/notesSlides/notesSlide23.xml" Id="R8ee17b9dfa034bd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acb81774b694e18" /><Relationship Type="http://schemas.openxmlformats.org/officeDocument/2006/relationships/notesSlide" Target="/ppt/notesSlides/notesSlide24.xml" Id="Raa040bac50364d7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13b209e9a2346a1" /><Relationship Type="http://schemas.openxmlformats.org/officeDocument/2006/relationships/notesSlide" Target="/ppt/notesSlides/notesSlide25.xml" Id="R0654998158014ce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65475e7ba984c67" /><Relationship Type="http://schemas.openxmlformats.org/officeDocument/2006/relationships/notesSlide" Target="/ppt/notesSlides/notesSlide26.xml" Id="Rb3646c737b97413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f4d115e848741ce" /><Relationship Type="http://schemas.openxmlformats.org/officeDocument/2006/relationships/notesSlide" Target="/ppt/notesSlides/notesSlide27.xml" Id="Rcfa0545ded784f2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7db5e0b95d0448e" /><Relationship Type="http://schemas.openxmlformats.org/officeDocument/2006/relationships/notesSlide" Target="/ppt/notesSlides/notesSlide28.xml" Id="Rbce81fa70390415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2b3c47428754a06" /><Relationship Type="http://schemas.openxmlformats.org/officeDocument/2006/relationships/notesSlide" Target="/ppt/notesSlides/notesSlide29.xml" Id="Rdf22b878a273464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dce61b828634abc" /><Relationship Type="http://schemas.openxmlformats.org/officeDocument/2006/relationships/notesSlide" Target="/ppt/notesSlides/notesSlide30.xml" Id="R6805464758a1483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484fce4156141b4" /><Relationship Type="http://schemas.openxmlformats.org/officeDocument/2006/relationships/notesSlide" Target="/ppt/notesSlides/notesSlide31.xml" Id="R6037bdcd5a9b48c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b2688c954a143c1" /><Relationship Type="http://schemas.openxmlformats.org/officeDocument/2006/relationships/notesSlide" Target="/ppt/notesSlides/notesSlide32.xml" Id="R4bf8c70517554a6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ba1c8f425884a67" /><Relationship Type="http://schemas.openxmlformats.org/officeDocument/2006/relationships/notesSlide" Target="/ppt/notesSlides/notesSlide33.xml" Id="Raf73474ff758406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1d8bda11f454985" /><Relationship Type="http://schemas.openxmlformats.org/officeDocument/2006/relationships/notesSlide" Target="/ppt/notesSlides/notesSlide34.xml" Id="Rab6511270b52429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利未記第22章</a:t>
            </a:r>
          </a:p>
          <a:p xmlns:a="http://schemas.openxmlformats.org/drawingml/2006/main">
            <a:pPr algn="ctr">
              <a:buNone/>
            </a:pPr>
            <a:r>
              <a:rPr sz="2000">
                <a:solidFill>
                  <a:srgbClr val="FFFFFF"/>
                </a:solidFill>
                <a:latin typeface="Georgia"/>
                <a:ea typeface="Georgia"/>
                <a:cs typeface="Georgia"/>
              </a:rPr>
              <a:t>Leviticus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  |  Leviticus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  |  Leviticus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「你吩咐亞倫和他子孫說：要遠離以色列人所分別為聖、歸給我的聖物，免得褻瀆我的聖名。我是耶和華。</a:t>
            </a:r>
          </a:p>
          <a:p xmlns:a="http://schemas.openxmlformats.org/drawingml/2006/main">
            <a:pPr algn="ctr">
              <a:buNone/>
            </a:pPr>
            <a:r>
              <a:rPr sz="2100">
                <a:solidFill>
                  <a:srgbClr val="FFFFFF"/>
                </a:solidFill>
                <a:latin typeface="Georgia"/>
                <a:ea typeface="Georgia"/>
                <a:cs typeface="Georgia"/>
              </a:rPr>
              <a:t>Speak unto Aaron and to his sons, that they separate themselves from the holy things of the children of Israel, and that they profane not my holy name in those things which they hallow unto me: I am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22:3  |  Leviticus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你要對他們說：你們世世代代的後裔，凡身上有污穢、親近以色列人所分別為聖、歸耶和華聖物的，那人必在我面前剪除。我是耶和華。</a:t>
            </a:r>
          </a:p>
          <a:p xmlns:a="http://schemas.openxmlformats.org/drawingml/2006/main">
            <a:pPr algn="ctr">
              <a:buNone/>
            </a:pPr>
            <a:r>
              <a:rPr sz="1800">
                <a:solidFill>
                  <a:srgbClr val="FFFFFF"/>
                </a:solidFill>
                <a:latin typeface="Georgia"/>
                <a:ea typeface="Georgia"/>
                <a:cs typeface="Georgia"/>
              </a:rPr>
              <a:t>Say unto them, Whosoever he be of all your seed among your generations, that goeth unto the holy things, which the children of Israel hallow unto the LORD, having his uncleanness upon him, that soul shall be cut off from my presence: I am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22:4  |  Leviticus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亞倫的後裔，凡長大痲瘋的，或是有漏症的，不可吃聖物，直等他潔淨了。無論誰摸那因死屍不潔淨的物，或是遺精的人，</a:t>
            </a:r>
          </a:p>
          <a:p xmlns:a="http://schemas.openxmlformats.org/drawingml/2006/main">
            <a:pPr algn="ctr">
              <a:buNone/>
            </a:pPr>
            <a:r>
              <a:rPr sz="1800">
                <a:solidFill>
                  <a:srgbClr val="FFFFFF"/>
                </a:solidFill>
                <a:latin typeface="Georgia"/>
                <a:ea typeface="Georgia"/>
                <a:cs typeface="Georgia"/>
              </a:rPr>
              <a:t>What man soever of the seed of Aaron is a leper, or hath a running issue; he shall not eat of the holy things, until he be clean. And whoso toucheth any thing that is unclean by the dead, or a man whose seed goeth from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22:5  |  Leviticus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或是摸甚麼使他不潔淨的爬物，或是摸那使他不潔淨的人（不拘那人有甚麼不潔淨），</a:t>
            </a:r>
          </a:p>
          <a:p xmlns:a="http://schemas.openxmlformats.org/drawingml/2006/main">
            <a:pPr algn="ctr">
              <a:buNone/>
            </a:pPr>
            <a:r>
              <a:rPr sz="2100">
                <a:solidFill>
                  <a:srgbClr val="FFFFFF"/>
                </a:solidFill>
                <a:latin typeface="Georgia"/>
                <a:ea typeface="Georgia"/>
                <a:cs typeface="Georgia"/>
              </a:rPr>
              <a:t>Or whosoever toucheth any creeping thing, whereby he may be made unclean, or a man of whom he may take uncleanness, whatsoever uncleanness he hath;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22:6  |  Leviticus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摸了這些人、物的，必不潔淨到晚上；若不用水洗身，就不可吃聖物。</a:t>
            </a:r>
          </a:p>
          <a:p xmlns:a="http://schemas.openxmlformats.org/drawingml/2006/main">
            <a:pPr algn="ctr">
              <a:buNone/>
            </a:pPr>
            <a:r>
              <a:rPr sz="2400">
                <a:solidFill>
                  <a:srgbClr val="FFFFFF"/>
                </a:solidFill>
                <a:latin typeface="Georgia"/>
                <a:ea typeface="Georgia"/>
                <a:cs typeface="Georgia"/>
              </a:rPr>
              <a:t>The soul which hath touched any such shall be unclean until even, and shall not eat of the holy things, unless he wash his flesh with water.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22:7  |  Leviticus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日落的時候，他就潔淨了，然後可以吃聖物，因為這是他的食物。</a:t>
            </a:r>
          </a:p>
          <a:p xmlns:a="http://schemas.openxmlformats.org/drawingml/2006/main">
            <a:pPr algn="ctr">
              <a:buNone/>
            </a:pPr>
            <a:r>
              <a:rPr sz="2400">
                <a:solidFill>
                  <a:srgbClr val="FFFFFF"/>
                </a:solidFill>
                <a:latin typeface="Georgia"/>
                <a:ea typeface="Georgia"/>
                <a:cs typeface="Georgia"/>
              </a:rPr>
              <a:t>And when the sun is down, he shall be clean, and shall afterward eat of the holy things; because it is his food.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22:8  |  Leviticus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自死的或是被野獸撕裂的，他不可吃，因此污穢自己。我是耶和華。</a:t>
            </a:r>
          </a:p>
          <a:p xmlns:a="http://schemas.openxmlformats.org/drawingml/2006/main">
            <a:pPr algn="ctr">
              <a:buNone/>
            </a:pPr>
            <a:r>
              <a:rPr sz="2400">
                <a:solidFill>
                  <a:srgbClr val="FFFFFF"/>
                </a:solidFill>
                <a:latin typeface="Georgia"/>
                <a:ea typeface="Georgia"/>
                <a:cs typeface="Georgia"/>
              </a:rPr>
              <a:t>That which dieth of itself, or is torn with beasts, he shall not eat to defile himself therewith: I am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22:9  |  Leviticus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所以他們要守我所吩咐的，免得輕忽了，因此擔罪而死。我是叫他們成聖的耶和華。</a:t>
            </a:r>
          </a:p>
          <a:p xmlns:a="http://schemas.openxmlformats.org/drawingml/2006/main">
            <a:pPr algn="ctr">
              <a:buNone/>
            </a:pPr>
            <a:r>
              <a:rPr sz="2400">
                <a:solidFill>
                  <a:srgbClr val="FFFFFF"/>
                </a:solidFill>
                <a:latin typeface="Georgia"/>
                <a:ea typeface="Georgia"/>
                <a:cs typeface="Georgia"/>
              </a:rPr>
              <a:t>They shall therefore keep mine ordinance, lest they bear sin for it, and die therefore, if they profane it: I the LORD do sanctify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22:10  |  Leviticus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「凡外人不可吃聖物；寄居在祭司家的，或是雇工人，都不可吃聖物；</a:t>
            </a:r>
          </a:p>
          <a:p xmlns:a="http://schemas.openxmlformats.org/drawingml/2006/main">
            <a:pPr algn="ctr">
              <a:buNone/>
            </a:pPr>
            <a:r>
              <a:rPr sz="2400">
                <a:solidFill>
                  <a:srgbClr val="FFFFFF"/>
                </a:solidFill>
                <a:latin typeface="Georgia"/>
                <a:ea typeface="Georgia"/>
                <a:cs typeface="Georgia"/>
              </a:rPr>
              <a:t>There shall no stranger eat of the holy thing: a sojourner of the priest, or an hired servant, shall not eat of the holy thing.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22:11  |  Leviticus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倘若祭司買人，是他的錢買的，那人就可以吃聖物；生在他家的人也可以吃。</a:t>
            </a:r>
          </a:p>
          <a:p xmlns:a="http://schemas.openxmlformats.org/drawingml/2006/main">
            <a:pPr algn="ctr">
              <a:buNone/>
            </a:pPr>
            <a:r>
              <a:rPr sz="2400">
                <a:solidFill>
                  <a:srgbClr val="FFFFFF"/>
                </a:solidFill>
                <a:latin typeface="Georgia"/>
                <a:ea typeface="Georgia"/>
                <a:cs typeface="Georgia"/>
              </a:rPr>
              <a:t>But if the priest buy any soul with his money, he shall eat of it, and he that is born in his house: they shall eat of his meat.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22:12  |  Leviticus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祭司的女兒若嫁外人，就不可吃舉祭的聖物。</a:t>
            </a:r>
          </a:p>
          <a:p xmlns:a="http://schemas.openxmlformats.org/drawingml/2006/main">
            <a:pPr algn="ctr">
              <a:buNone/>
            </a:pPr>
            <a:r>
              <a:rPr sz="2400">
                <a:solidFill>
                  <a:srgbClr val="FFFFFF"/>
                </a:solidFill>
                <a:latin typeface="Georgia"/>
                <a:ea typeface="Georgia"/>
                <a:cs typeface="Georgia"/>
              </a:rPr>
              <a:t>If the priest’s daughter also be married unto a stranger, she may not eat of an offering of the holy things.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22:13  |  Leviticus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但祭司的女兒若是寡婦，或是被休的，沒有孩子，又歸回父家，與她青年一樣，就可以吃她父親的食物；只是外人不可吃。</a:t>
            </a:r>
          </a:p>
          <a:p xmlns:a="http://schemas.openxmlformats.org/drawingml/2006/main">
            <a:pPr algn="ctr">
              <a:buNone/>
            </a:pPr>
            <a:r>
              <a:rPr sz="2100">
                <a:solidFill>
                  <a:srgbClr val="FFFFFF"/>
                </a:solidFill>
                <a:latin typeface="Georgia"/>
                <a:ea typeface="Georgia"/>
                <a:cs typeface="Georgia"/>
              </a:rPr>
              <a:t>But if the priest’s daughter be a widow, or divorced, and have no child, and is returned unto her father’s house, as in her youth, she shall eat of her father’s meat: but there shall no stranger eat thereof.</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22:14  |  Leviticus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若有人誤吃了聖物，要照聖物的原數加上五分之一交給祭司。</a:t>
            </a:r>
          </a:p>
          <a:p xmlns:a="http://schemas.openxmlformats.org/drawingml/2006/main">
            <a:pPr algn="ctr">
              <a:buNone/>
            </a:pPr>
            <a:r>
              <a:rPr sz="2100">
                <a:solidFill>
                  <a:srgbClr val="FFFFFF"/>
                </a:solidFill>
                <a:latin typeface="Georgia"/>
                <a:ea typeface="Georgia"/>
                <a:cs typeface="Georgia"/>
              </a:rPr>
              <a:t>And if a man eat of the holy thing unwittingly, then he shall put the fifth part thereof unto it, and shall give it unto the priest with the holy thing.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22:15  |  Leviticus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祭司不可褻瀆以色列人所獻給耶和華的聖物，</a:t>
            </a:r>
          </a:p>
          <a:p xmlns:a="http://schemas.openxmlformats.org/drawingml/2006/main">
            <a:pPr algn="ctr">
              <a:buNone/>
            </a:pPr>
            <a:r>
              <a:rPr sz="2400">
                <a:solidFill>
                  <a:srgbClr val="FFFFFF"/>
                </a:solidFill>
                <a:latin typeface="Georgia"/>
                <a:ea typeface="Georgia"/>
                <a:cs typeface="Georgia"/>
              </a:rPr>
              <a:t>And they shall not profane the holy things of the children of Israel, which they offer unto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22:16  |  Leviticus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免得他們在吃聖物上自取罪孽，因為我是叫他們成聖的耶和華。」</a:t>
            </a:r>
          </a:p>
          <a:p xmlns:a="http://schemas.openxmlformats.org/drawingml/2006/main">
            <a:pPr algn="ctr">
              <a:buNone/>
            </a:pPr>
            <a:r>
              <a:rPr sz="2400">
                <a:solidFill>
                  <a:srgbClr val="FFFFFF"/>
                </a:solidFill>
                <a:latin typeface="Georgia"/>
                <a:ea typeface="Georgia"/>
                <a:cs typeface="Georgia"/>
              </a:rPr>
              <a:t>Or suffer them to bear the iniquity of trespass, when they eat their holy things: for I the LORD do sanctify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22:17  |  Leviticus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22:18  |  Leviticus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「你曉諭亞倫和他子孫，並以色列眾人說：以色列家中的人，或在以色列中寄居的，凡獻供物，無論是所許的願，是甘心獻的，就是獻給耶和華作燔祭的，</a:t>
            </a:r>
          </a:p>
          <a:p xmlns:a="http://schemas.openxmlformats.org/drawingml/2006/main">
            <a:pPr algn="ctr">
              <a:buNone/>
            </a:pPr>
            <a:r>
              <a:rPr sz="1800">
                <a:solidFill>
                  <a:srgbClr val="FFFFFF"/>
                </a:solidFill>
                <a:latin typeface="Georgia"/>
                <a:ea typeface="Georgia"/>
                <a:cs typeface="Georgia"/>
              </a:rPr>
              <a:t>Speak unto Aaron, and to his sons, and unto all the children of Israel, and say unto them, Whatsoever he be of the house of Israel, or of the strangers in Israel, that will offer his oblation for all his vows, and for all his freewill offerings, which they will offer unto the LORD for a burnt offering;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22:19  |  Leviticus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要將沒有殘疾的公牛，或是綿羊，或是山羊[獻上]，如此方蒙悅納。</a:t>
            </a:r>
          </a:p>
          <a:p xmlns:a="http://schemas.openxmlformats.org/drawingml/2006/main">
            <a:pPr algn="ctr">
              <a:buNone/>
            </a:pPr>
            <a:r>
              <a:rPr sz="2400">
                <a:solidFill>
                  <a:srgbClr val="FFFFFF"/>
                </a:solidFill>
                <a:latin typeface="Georgia"/>
                <a:ea typeface="Georgia"/>
                <a:cs typeface="Georgia"/>
              </a:rPr>
              <a:t>Ye shall offer at your own will a male without blemish, of the beeves, of the sheep, or of the goats.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22:20  |  Leviticus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凡有殘疾的，你們不可獻上，因為這不蒙悅納。</a:t>
            </a:r>
          </a:p>
          <a:p xmlns:a="http://schemas.openxmlformats.org/drawingml/2006/main">
            <a:pPr algn="ctr">
              <a:buNone/>
            </a:pPr>
            <a:r>
              <a:rPr sz="2400">
                <a:solidFill>
                  <a:srgbClr val="FFFFFF"/>
                </a:solidFill>
                <a:latin typeface="Georgia"/>
                <a:ea typeface="Georgia"/>
                <a:cs typeface="Georgia"/>
              </a:rPr>
              <a:t>But whatsoever hath a blemish, that shall ye not offer: for it shall not be acceptable for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22:21  |  Leviticus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凡從牛群或是羊群中，將平安祭獻給耶和華，為要還特許的願，或是作甘心獻的，所獻的必純全無殘疾的才蒙悅納。</a:t>
            </a:r>
          </a:p>
          <a:p xmlns:a="http://schemas.openxmlformats.org/drawingml/2006/main">
            <a:pPr algn="ctr">
              <a:buNone/>
            </a:pPr>
            <a:r>
              <a:rPr sz="2100">
                <a:solidFill>
                  <a:srgbClr val="FFFFFF"/>
                </a:solidFill>
                <a:latin typeface="Georgia"/>
                <a:ea typeface="Georgia"/>
                <a:cs typeface="Georgia"/>
              </a:rPr>
              <a:t>And whosoever offereth a sacrifice of peace offerings unto the LORD to accomplish his vow, or a freewill offering in beeves or sheep, it shall be perfect to be accepted; there shall be no blemish therein.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22:22  |  Leviticus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瞎眼的、折傷的、殘廢的、有瘤子的、長癬的、長疥的都不可獻給耶和華，也不可在壇上作為火祭獻給耶和華。</a:t>
            </a:r>
          </a:p>
          <a:p xmlns:a="http://schemas.openxmlformats.org/drawingml/2006/main">
            <a:pPr algn="ctr">
              <a:buNone/>
            </a:pPr>
            <a:r>
              <a:rPr sz="2100">
                <a:solidFill>
                  <a:srgbClr val="FFFFFF"/>
                </a:solidFill>
                <a:latin typeface="Georgia"/>
                <a:ea typeface="Georgia"/>
                <a:cs typeface="Georgia"/>
              </a:rPr>
              <a:t>Blind, or broken, or maimed, or having a wen, or scurvy, or scabbed, ye shall not offer these unto the LORD, nor make an offering by fire of them upon the altar unto the LORD.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22:23  |  Leviticus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無論是公牛是綿羊羔，若肢體有餘的，或是缺少的，只可作甘心祭獻上；用以還願，卻不蒙悅納。</a:t>
            </a:r>
          </a:p>
          <a:p xmlns:a="http://schemas.openxmlformats.org/drawingml/2006/main">
            <a:pPr algn="ctr">
              <a:buNone/>
            </a:pPr>
            <a:r>
              <a:rPr sz="2100">
                <a:solidFill>
                  <a:srgbClr val="FFFFFF"/>
                </a:solidFill>
                <a:latin typeface="Georgia"/>
                <a:ea typeface="Georgia"/>
                <a:cs typeface="Georgia"/>
              </a:rPr>
              <a:t>Either a bullock or a lamb that hath any thing superfluous or lacking in his parts, that mayest thou offer for a freewill offering; but for a vow it shall not be accepted.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22:24  |  Leviticus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腎子損傷的，或是壓碎的，或是破裂的，或是騸了的，不可獻給耶和華，在你們的地上也不可[這樣]行。</a:t>
            </a:r>
          </a:p>
          <a:p xmlns:a="http://schemas.openxmlformats.org/drawingml/2006/main">
            <a:pPr algn="ctr">
              <a:buNone/>
            </a:pPr>
            <a:r>
              <a:rPr sz="2400">
                <a:solidFill>
                  <a:srgbClr val="FFFFFF"/>
                </a:solidFill>
                <a:latin typeface="Georgia"/>
                <a:ea typeface="Georgia"/>
                <a:cs typeface="Georgia"/>
              </a:rPr>
              <a:t>Ye shall not offer unto the LORD that which is bruised, or crushed, or broken, or cut; neither shall ye make any offering thereof in your land.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22:25  |  Leviticus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這類的物，你們從外人的手，一樣也不可接受作你們神的食物獻上；因為這些都有損壞，有殘疾，不蒙悅納。」</a:t>
            </a:r>
          </a:p>
          <a:p xmlns:a="http://schemas.openxmlformats.org/drawingml/2006/main">
            <a:pPr algn="ctr">
              <a:buNone/>
            </a:pPr>
            <a:r>
              <a:rPr sz="2100">
                <a:solidFill>
                  <a:srgbClr val="FFFFFF"/>
                </a:solidFill>
                <a:latin typeface="Georgia"/>
                <a:ea typeface="Georgia"/>
                <a:cs typeface="Georgia"/>
              </a:rPr>
              <a:t>Neither from a stranger’s hand shall ye offer the bread of your God of any of these; because their corruption is in them, and blemishes be in them: they shall not be accepted for you.</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22:26  |  Leviticus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22:27  |  Leviticus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「才生的公牛，或是綿羊或是山羊，七天當跟着母；從第八天以後，可以當供物蒙悅納，作為耶和華的火祭。</a:t>
            </a:r>
          </a:p>
          <a:p xmlns:a="http://schemas.openxmlformats.org/drawingml/2006/main">
            <a:pPr algn="ctr">
              <a:buNone/>
            </a:pPr>
            <a:r>
              <a:rPr sz="2100">
                <a:solidFill>
                  <a:srgbClr val="FFFFFF"/>
                </a:solidFill>
                <a:latin typeface="Georgia"/>
                <a:ea typeface="Georgia"/>
                <a:cs typeface="Georgia"/>
              </a:rPr>
              <a:t>When a bullock, or a sheep, or a goat, is brought forth, then it shall be seven days under the dam; and from the eighth day and thenceforth it shall be accepted for an offering made by fire unto the LORD.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22:28  |  Leviticus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無論是母牛是母羊，不可同日宰母和子。</a:t>
            </a:r>
          </a:p>
          <a:p xmlns:a="http://schemas.openxmlformats.org/drawingml/2006/main">
            <a:pPr algn="ctr">
              <a:buNone/>
            </a:pPr>
            <a:r>
              <a:rPr sz="2400">
                <a:solidFill>
                  <a:srgbClr val="FFFFFF"/>
                </a:solidFill>
                <a:latin typeface="Georgia"/>
                <a:ea typeface="Georgia"/>
                <a:cs typeface="Georgia"/>
              </a:rPr>
              <a:t>And whether it be cow or ewe, ye shall not kill it and her young both in one day.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22:29  |  Leviticus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你們獻感謝祭給耶和華，要獻得可蒙悅納。</a:t>
            </a:r>
          </a:p>
          <a:p xmlns:a="http://schemas.openxmlformats.org/drawingml/2006/main">
            <a:pPr algn="ctr">
              <a:buNone/>
            </a:pPr>
            <a:r>
              <a:rPr sz="2400">
                <a:solidFill>
                  <a:srgbClr val="FFFFFF"/>
                </a:solidFill>
                <a:latin typeface="Georgia"/>
                <a:ea typeface="Georgia"/>
                <a:cs typeface="Georgia"/>
              </a:rPr>
              <a:t>And when ye will offer a sacrifice of thanksgiving unto the LORD, offer it at your own will.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22:30  |  Leviticus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要當天吃，一點不可留到早晨。我是耶和華。</a:t>
            </a:r>
          </a:p>
          <a:p xmlns:a="http://schemas.openxmlformats.org/drawingml/2006/main">
            <a:pPr algn="ctr">
              <a:buNone/>
            </a:pPr>
            <a:r>
              <a:rPr sz="2400">
                <a:solidFill>
                  <a:srgbClr val="FFFFFF"/>
                </a:solidFill>
                <a:latin typeface="Georgia"/>
                <a:ea typeface="Georgia"/>
                <a:cs typeface="Georgia"/>
              </a:rPr>
              <a:t>On the same day it shall be eaten up; ye shall leave none of it until the morrow: I am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22:31  |  Leviticus 22:31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「你們要謹守遵行我的誡命。我是耶和華。</a:t>
            </a:r>
          </a:p>
          <a:p xmlns:a="http://schemas.openxmlformats.org/drawingml/2006/main">
            <a:pPr algn="ctr">
              <a:buNone/>
            </a:pPr>
            <a:r>
              <a:rPr sz="2800">
                <a:solidFill>
                  <a:srgbClr val="FFFFFF"/>
                </a:solidFill>
                <a:latin typeface="Georgia"/>
                <a:ea typeface="Georgia"/>
                <a:cs typeface="Georgia"/>
              </a:rPr>
              <a:t>Therefore shall ye keep my commandments, and do them: I am the LORD.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22:32  |  Leviticus 22:32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你們不可褻瀆我的聖名；我在以色列人中，卻要被尊為聖。我是叫你們成聖的耶和華，</a:t>
            </a:r>
          </a:p>
          <a:p xmlns:a="http://schemas.openxmlformats.org/drawingml/2006/main">
            <a:pPr algn="ctr">
              <a:buNone/>
            </a:pPr>
            <a:r>
              <a:rPr sz="2400">
                <a:solidFill>
                  <a:srgbClr val="FFFFFF"/>
                </a:solidFill>
                <a:latin typeface="Georgia"/>
                <a:ea typeface="Georgia"/>
                <a:cs typeface="Georgia"/>
              </a:rPr>
              <a:t>Neither shall ye profane my holy name; but I will be hallowed among the children of Israel: I am the LORD which hallow you,</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22:33  |  Leviticus 22:33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把你們從埃及地領出來，作你們的神。我是耶和華。」</a:t>
            </a:r>
          </a:p>
          <a:p xmlns:a="http://schemas.openxmlformats.org/drawingml/2006/main">
            <a:pPr algn="ctr">
              <a:buNone/>
            </a:pPr>
            <a:r>
              <a:rPr sz="2800">
                <a:solidFill>
                  <a:srgbClr val="FFFFFF"/>
                </a:solidFill>
                <a:latin typeface="Georgia"/>
                <a:ea typeface="Georgia"/>
                <a:cs typeface="Georgia"/>
              </a:rPr>
              <a:t>That brought you out of the land of Egypt, to be your God: I am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2026-08-30T03:50:25.4530000Z</dcterms:created>
  <dcterms:modified xsi:type="dcterms:W3CDTF">2026-08-30T03:50:25.4530000Z</dcterms:modified>
</coreProperties>
</file>