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341df7cb8742a9" /><Relationship Type="http://schemas.openxmlformats.org/officeDocument/2006/relationships/extended-properties" Target="/docProps/app.xml" Id="R5bd00db580e74e7c" /><Relationship Type="http://schemas.openxmlformats.org/officeDocument/2006/relationships/officeDocument" Target="/ppt/presentation.xml" Id="R8676b03afeb54c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8189a8f5a342d8"/>
  </p:sldMasterIdLst>
  <p:notesMasterIdLst>
    <p:notesMasterId xmlns:r="http://schemas.openxmlformats.org/officeDocument/2006/relationships" r:id="R0b9455dd17ca421f"/>
  </p:notesMasterIdLst>
  <p:sldIdLst>
    <p:sldId xmlns:r="http://schemas.openxmlformats.org/officeDocument/2006/relationships" id="256" r:id="Re8fa395bb5d84b50"/>
    <p:sldId xmlns:r="http://schemas.openxmlformats.org/officeDocument/2006/relationships" id="257" r:id="R70fb141261104685"/>
    <p:sldId xmlns:r="http://schemas.openxmlformats.org/officeDocument/2006/relationships" id="258" r:id="Rfef9874e07434407"/>
    <p:sldId xmlns:r="http://schemas.openxmlformats.org/officeDocument/2006/relationships" id="259" r:id="R37f538f9a99d455a"/>
    <p:sldId xmlns:r="http://schemas.openxmlformats.org/officeDocument/2006/relationships" id="260" r:id="Rd5fc9dedee1d4c8a"/>
    <p:sldId xmlns:r="http://schemas.openxmlformats.org/officeDocument/2006/relationships" id="261" r:id="Rb30c5d0ca84e4947"/>
    <p:sldId xmlns:r="http://schemas.openxmlformats.org/officeDocument/2006/relationships" id="262" r:id="R0c27bd9338574e73"/>
    <p:sldId xmlns:r="http://schemas.openxmlformats.org/officeDocument/2006/relationships" id="263" r:id="R772ffdb57ead47c5"/>
    <p:sldId xmlns:r="http://schemas.openxmlformats.org/officeDocument/2006/relationships" id="264" r:id="R9e06e730355b4f0e"/>
    <p:sldId xmlns:r="http://schemas.openxmlformats.org/officeDocument/2006/relationships" id="265" r:id="R90a2244288a54080"/>
    <p:sldId xmlns:r="http://schemas.openxmlformats.org/officeDocument/2006/relationships" id="266" r:id="Rd33752786f254ad9"/>
    <p:sldId xmlns:r="http://schemas.openxmlformats.org/officeDocument/2006/relationships" id="267" r:id="R60116784eec84217"/>
    <p:sldId xmlns:r="http://schemas.openxmlformats.org/officeDocument/2006/relationships" id="268" r:id="R7da6ff6f04da4674"/>
    <p:sldId xmlns:r="http://schemas.openxmlformats.org/officeDocument/2006/relationships" id="269" r:id="Racc5694ba7114e00"/>
    <p:sldId xmlns:r="http://schemas.openxmlformats.org/officeDocument/2006/relationships" id="270" r:id="Ra2cb7b75cafa4875"/>
    <p:sldId xmlns:r="http://schemas.openxmlformats.org/officeDocument/2006/relationships" id="271" r:id="R0f756e7f701e43bd"/>
    <p:sldId xmlns:r="http://schemas.openxmlformats.org/officeDocument/2006/relationships" id="272" r:id="R24456dbfa6d94764"/>
    <p:sldId xmlns:r="http://schemas.openxmlformats.org/officeDocument/2006/relationships" id="273" r:id="R953d73fa361c4ca0"/>
    <p:sldId xmlns:r="http://schemas.openxmlformats.org/officeDocument/2006/relationships" id="274" r:id="Reee42ec81b8a4479"/>
    <p:sldId xmlns:r="http://schemas.openxmlformats.org/officeDocument/2006/relationships" id="275" r:id="R86f97af790a64ceb"/>
    <p:sldId xmlns:r="http://schemas.openxmlformats.org/officeDocument/2006/relationships" id="276" r:id="Rebe1c17259214ab9"/>
    <p:sldId xmlns:r="http://schemas.openxmlformats.org/officeDocument/2006/relationships" id="277" r:id="R1896341ab1e840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61d51ecb264d92" /><Relationship Type="http://schemas.openxmlformats.org/officeDocument/2006/relationships/slideMaster" Target="/ppt/slideMasters/slideMaster1.xml" Id="R978189a8f5a342d8" /><Relationship Type="http://schemas.openxmlformats.org/officeDocument/2006/relationships/notesMaster" Target="/ppt/notesMasters/notesMaster1.xml" Id="R0b9455dd17ca421f" /><Relationship Type="http://schemas.openxmlformats.org/officeDocument/2006/relationships/presProps" Target="/ppt/presProps.xml" Id="Rf616f93b23ab4857" /><Relationship Type="http://schemas.openxmlformats.org/officeDocument/2006/relationships/tableStyles" Target="/ppt/tableStyles.xml" Id="Rbda2af37a17843a5" /><Relationship Type="http://schemas.openxmlformats.org/officeDocument/2006/relationships/slide" Target="/ppt/slides/slide1.xml" Id="Re8fa395bb5d84b50" /><Relationship Type="http://schemas.openxmlformats.org/officeDocument/2006/relationships/slide" Target="/ppt/slides/slide2.xml" Id="R70fb141261104685" /><Relationship Type="http://schemas.openxmlformats.org/officeDocument/2006/relationships/slide" Target="/ppt/slides/slide3.xml" Id="Rfef9874e07434407" /><Relationship Type="http://schemas.openxmlformats.org/officeDocument/2006/relationships/slide" Target="/ppt/slides/slide4.xml" Id="R37f538f9a99d455a" /><Relationship Type="http://schemas.openxmlformats.org/officeDocument/2006/relationships/slide" Target="/ppt/slides/slide5.xml" Id="Rd5fc9dedee1d4c8a" /><Relationship Type="http://schemas.openxmlformats.org/officeDocument/2006/relationships/slide" Target="/ppt/slides/slide6.xml" Id="Rb30c5d0ca84e4947" /><Relationship Type="http://schemas.openxmlformats.org/officeDocument/2006/relationships/slide" Target="/ppt/slides/slide7.xml" Id="R0c27bd9338574e73" /><Relationship Type="http://schemas.openxmlformats.org/officeDocument/2006/relationships/slide" Target="/ppt/slides/slide8.xml" Id="R772ffdb57ead47c5" /><Relationship Type="http://schemas.openxmlformats.org/officeDocument/2006/relationships/slide" Target="/ppt/slides/slide9.xml" Id="R9e06e730355b4f0e" /><Relationship Type="http://schemas.openxmlformats.org/officeDocument/2006/relationships/slide" Target="/ppt/slides/slide10.xml" Id="R90a2244288a54080" /><Relationship Type="http://schemas.openxmlformats.org/officeDocument/2006/relationships/slide" Target="/ppt/slides/slide11.xml" Id="Rd33752786f254ad9" /><Relationship Type="http://schemas.openxmlformats.org/officeDocument/2006/relationships/slide" Target="/ppt/slides/slide12.xml" Id="R60116784eec84217" /><Relationship Type="http://schemas.openxmlformats.org/officeDocument/2006/relationships/slide" Target="/ppt/slides/slide13.xml" Id="R7da6ff6f04da4674" /><Relationship Type="http://schemas.openxmlformats.org/officeDocument/2006/relationships/slide" Target="/ppt/slides/slide14.xml" Id="Racc5694ba7114e00" /><Relationship Type="http://schemas.openxmlformats.org/officeDocument/2006/relationships/slide" Target="/ppt/slides/slide15.xml" Id="Ra2cb7b75cafa4875" /><Relationship Type="http://schemas.openxmlformats.org/officeDocument/2006/relationships/slide" Target="/ppt/slides/slide16.xml" Id="R0f756e7f701e43bd" /><Relationship Type="http://schemas.openxmlformats.org/officeDocument/2006/relationships/slide" Target="/ppt/slides/slide17.xml" Id="R24456dbfa6d94764" /><Relationship Type="http://schemas.openxmlformats.org/officeDocument/2006/relationships/slide" Target="/ppt/slides/slide18.xml" Id="R953d73fa361c4ca0" /><Relationship Type="http://schemas.openxmlformats.org/officeDocument/2006/relationships/slide" Target="/ppt/slides/slide19.xml" Id="Reee42ec81b8a4479" /><Relationship Type="http://schemas.openxmlformats.org/officeDocument/2006/relationships/slide" Target="/ppt/slides/slide20.xml" Id="R86f97af790a64ceb" /><Relationship Type="http://schemas.openxmlformats.org/officeDocument/2006/relationships/slide" Target="/ppt/slides/slide21.xml" Id="Rebe1c17259214ab9" /><Relationship Type="http://schemas.openxmlformats.org/officeDocument/2006/relationships/slide" Target="/ppt/slides/slide22.xml" Id="R1896341ab1e840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4d32b58a2d548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dba1a142964d20" /><Relationship Type="http://schemas.openxmlformats.org/officeDocument/2006/relationships/notesMaster" Target="/ppt/notesMasters/notesMaster1.xml" Id="R5979cd6730a142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5dd3b69d6c4c05" /><Relationship Type="http://schemas.openxmlformats.org/officeDocument/2006/relationships/notesMaster" Target="/ppt/notesMasters/notesMaster1.xml" Id="R52cef90194d745b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e6e757a6ae44d7" /><Relationship Type="http://schemas.openxmlformats.org/officeDocument/2006/relationships/notesMaster" Target="/ppt/notesMasters/notesMaster1.xml" Id="R3847b8dd6ce24d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3cb7c4ae884a4e" /><Relationship Type="http://schemas.openxmlformats.org/officeDocument/2006/relationships/notesMaster" Target="/ppt/notesMasters/notesMaster1.xml" Id="R464aa93193834f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6727810ae14c56" /><Relationship Type="http://schemas.openxmlformats.org/officeDocument/2006/relationships/notesMaster" Target="/ppt/notesMasters/notesMaster1.xml" Id="R202fa34a47ec47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1159190a2f4334" /><Relationship Type="http://schemas.openxmlformats.org/officeDocument/2006/relationships/notesMaster" Target="/ppt/notesMasters/notesMaster1.xml" Id="Rbf0d6a2ca3114ba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ccef2876b4499a" /><Relationship Type="http://schemas.openxmlformats.org/officeDocument/2006/relationships/notesMaster" Target="/ppt/notesMasters/notesMaster1.xml" Id="R09e50916fd9a4f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8ca15273384e66" /><Relationship Type="http://schemas.openxmlformats.org/officeDocument/2006/relationships/notesMaster" Target="/ppt/notesMasters/notesMaster1.xml" Id="Re0bd877763f843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636025a2a0548b8" /><Relationship Type="http://schemas.openxmlformats.org/officeDocument/2006/relationships/notesMaster" Target="/ppt/notesMasters/notesMaster1.xml" Id="Rd1a9967d2ca14d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1f8f00a7261408c" /><Relationship Type="http://schemas.openxmlformats.org/officeDocument/2006/relationships/notesMaster" Target="/ppt/notesMasters/notesMaster1.xml" Id="R31fd9a0e81474a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38013b62c764661" /><Relationship Type="http://schemas.openxmlformats.org/officeDocument/2006/relationships/notesMaster" Target="/ppt/notesMasters/notesMaster1.xml" Id="R9d19681af17a4d2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6e9486a921b4767" /><Relationship Type="http://schemas.openxmlformats.org/officeDocument/2006/relationships/notesMaster" Target="/ppt/notesMasters/notesMaster1.xml" Id="R322e19ac05de450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da17d56dc124f49" /><Relationship Type="http://schemas.openxmlformats.org/officeDocument/2006/relationships/notesMaster" Target="/ppt/notesMasters/notesMaster1.xml" Id="R3a96196efd2047a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13af615e3694a10" /><Relationship Type="http://schemas.openxmlformats.org/officeDocument/2006/relationships/notesMaster" Target="/ppt/notesMasters/notesMaster1.xml" Id="R5174db504f2148f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8b2f9bd886a49b6" /><Relationship Type="http://schemas.openxmlformats.org/officeDocument/2006/relationships/notesMaster" Target="/ppt/notesMasters/notesMaster1.xml" Id="Rb62710f9bb1941e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0ac97247c7c4ca4" /><Relationship Type="http://schemas.openxmlformats.org/officeDocument/2006/relationships/notesMaster" Target="/ppt/notesMasters/notesMaster1.xml" Id="R4d486a4e27fd4b8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59a8309486a46c4" /><Relationship Type="http://schemas.openxmlformats.org/officeDocument/2006/relationships/notesMaster" Target="/ppt/notesMasters/notesMaster1.xml" Id="Rc03644c33f5344e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fc12cd1113b4fb5" /><Relationship Type="http://schemas.openxmlformats.org/officeDocument/2006/relationships/notesMaster" Target="/ppt/notesMasters/notesMaster1.xml" Id="R8583cd5f17f64eb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34b872bec3e4a6e" /><Relationship Type="http://schemas.openxmlformats.org/officeDocument/2006/relationships/notesMaster" Target="/ppt/notesMasters/notesMaster1.xml" Id="R8116e118f4b345a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a10f61270ce4b32" /><Relationship Type="http://schemas.openxmlformats.org/officeDocument/2006/relationships/notesMaster" Target="/ppt/notesMasters/notesMaster1.xml" Id="Rb879a4ebd845498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a7310da9f4e4466" /><Relationship Type="http://schemas.openxmlformats.org/officeDocument/2006/relationships/notesMaster" Target="/ppt/notesMasters/notesMaster1.xml" Id="R025891847a4c4cf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5c7cde375704ea3" /><Relationship Type="http://schemas.openxmlformats.org/officeDocument/2006/relationships/notesMaster" Target="/ppt/notesMasters/notesMaster1.xml" Id="R787bcf756ed74b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d877a4d4eb4881" /><Relationship Type="http://schemas.openxmlformats.org/officeDocument/2006/relationships/image" Target="/ppt/media/image.png" Id="R3cea930d172b4060" /><Relationship Type="http://schemas.openxmlformats.org/officeDocument/2006/relationships/image" Target="/ppt/media/image2.png" Id="R71b26a713ece429b" /><Relationship Type="http://schemas.openxmlformats.org/officeDocument/2006/relationships/image" Target="/ppt/media/image.jpeg" Id="Rdba554297339491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5b80c72ea2482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cea930d172b406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1b26a713ece429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a554297339491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8b4db6ec3b4a6a" /><Relationship Type="http://schemas.openxmlformats.org/officeDocument/2006/relationships/slideLayout" Target="/ppt/slideLayouts/slideLayout1.xml" Id="Re1f4a67acd1e49ae" /><Relationship Type="http://schemas.openxmlformats.org/officeDocument/2006/relationships/slideLayout" Target="/ppt/slideLayouts/slideLayout2.xml" Id="R3f45130f520e419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1f4a67acd1e49ae"/>
    <p:sldLayoutId xmlns:r="http://schemas.openxmlformats.org/officeDocument/2006/relationships" id="2147483650" r:id="R3f45130f520e419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6cf65577e04977" /><Relationship Type="http://schemas.openxmlformats.org/officeDocument/2006/relationships/notesSlide" Target="/ppt/notesSlides/notesSlide1.xml" Id="R46fb92be4c3c4b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ca4bc65d7544a5" /><Relationship Type="http://schemas.openxmlformats.org/officeDocument/2006/relationships/notesSlide" Target="/ppt/notesSlides/notesSlide2.xml" Id="Raa577d6328c440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01a9e3ff7e4ebc" /><Relationship Type="http://schemas.openxmlformats.org/officeDocument/2006/relationships/notesSlide" Target="/ppt/notesSlides/notesSlide3.xml" Id="R163ec95fcc6f48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a742ed42654620" /><Relationship Type="http://schemas.openxmlformats.org/officeDocument/2006/relationships/notesSlide" Target="/ppt/notesSlides/notesSlide4.xml" Id="R6a333f9a4c674a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cdee0e260e4de5" /><Relationship Type="http://schemas.openxmlformats.org/officeDocument/2006/relationships/notesSlide" Target="/ppt/notesSlides/notesSlide5.xml" Id="Rb66efc9203a94a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bd8033c84c4969" /><Relationship Type="http://schemas.openxmlformats.org/officeDocument/2006/relationships/notesSlide" Target="/ppt/notesSlides/notesSlide6.xml" Id="Rd2d989a1fbb9404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9f7de559764fec" /><Relationship Type="http://schemas.openxmlformats.org/officeDocument/2006/relationships/notesSlide" Target="/ppt/notesSlides/notesSlide7.xml" Id="R5bd8e09c8ef147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8e39ac64f840b8" /><Relationship Type="http://schemas.openxmlformats.org/officeDocument/2006/relationships/notesSlide" Target="/ppt/notesSlides/notesSlide8.xml" Id="R08a962e30bcc46c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6d8e5c6b124424" /><Relationship Type="http://schemas.openxmlformats.org/officeDocument/2006/relationships/notesSlide" Target="/ppt/notesSlides/notesSlide9.xml" Id="Rd52ba0542adf4e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f1fd4eb2f94534" /><Relationship Type="http://schemas.openxmlformats.org/officeDocument/2006/relationships/notesSlide" Target="/ppt/notesSlides/notesSlide10.xml" Id="R0dfe856219a344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da9e7ae4074766" /><Relationship Type="http://schemas.openxmlformats.org/officeDocument/2006/relationships/notesSlide" Target="/ppt/notesSlides/notesSlide11.xml" Id="R5000a77efbc54c9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05f2670b9443b0" /><Relationship Type="http://schemas.openxmlformats.org/officeDocument/2006/relationships/notesSlide" Target="/ppt/notesSlides/notesSlide12.xml" Id="R95bca40815a74cb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c598bf42c84516" /><Relationship Type="http://schemas.openxmlformats.org/officeDocument/2006/relationships/notesSlide" Target="/ppt/notesSlides/notesSlide13.xml" Id="Rd830e0071bfe4b6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504dbed7784b6f" /><Relationship Type="http://schemas.openxmlformats.org/officeDocument/2006/relationships/notesSlide" Target="/ppt/notesSlides/notesSlide14.xml" Id="Rd05baf7db98f479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d2627293c04829" /><Relationship Type="http://schemas.openxmlformats.org/officeDocument/2006/relationships/notesSlide" Target="/ppt/notesSlides/notesSlide15.xml" Id="R238fd4a718c34f6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ec4022511844b4" /><Relationship Type="http://schemas.openxmlformats.org/officeDocument/2006/relationships/notesSlide" Target="/ppt/notesSlides/notesSlide16.xml" Id="Rccf12eba182d4d2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8c82f435fb40f1" /><Relationship Type="http://schemas.openxmlformats.org/officeDocument/2006/relationships/notesSlide" Target="/ppt/notesSlides/notesSlide17.xml" Id="Rb5862c691052429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382a6ca34b42c8" /><Relationship Type="http://schemas.openxmlformats.org/officeDocument/2006/relationships/notesSlide" Target="/ppt/notesSlides/notesSlide18.xml" Id="Rcfbac8ba236b450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df1e2e4beb4e9f" /><Relationship Type="http://schemas.openxmlformats.org/officeDocument/2006/relationships/notesSlide" Target="/ppt/notesSlides/notesSlide19.xml" Id="R67fc61db5da9448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23f878acb34c45" /><Relationship Type="http://schemas.openxmlformats.org/officeDocument/2006/relationships/notesSlide" Target="/ppt/notesSlides/notesSlide20.xml" Id="R93f7e1efd0a549b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01df2e9ca24330" /><Relationship Type="http://schemas.openxmlformats.org/officeDocument/2006/relationships/notesSlide" Target="/ppt/notesSlides/notesSlide21.xml" Id="R926ce97bcff3471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29f0687a424e65" /><Relationship Type="http://schemas.openxmlformats.org/officeDocument/2006/relationships/notesSlide" Target="/ppt/notesSlides/notesSlide22.xml" Id="R698544475ed046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Corinthians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  |  2 Corinthians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我自誇固然無益，但我是不得已的。如今我要說到主的顯現和啟示。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not expedient for me doubtless to glory. I will come to visions and revelations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12:2  |  2 Corinthians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我認得一個在基督裏的人，他前十四年被提到第三層天上去；（或在身內，我不知道；或在身外，我也不知道；只有神知道。）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knew a man in Christ above fourteen years ago, (whether in the body, I cannot tell; or whether out of the body, I cannot tell: God knoweth;) such an one caught up to the third heaven.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12:3  |  2 Corinthians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我認得這人；（或在身內，或在身外，我都不知道，只有神知道。）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knew such a man, (whether in the body, or out of the body, I cannot tell: God knoweth;)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12:4  |  2 Corinthians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他被提到樂園裏，聽見隱祕的言語，是人不可說的。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that he was caught up into paradise, and heard unspeakable words, which it is not lawful for a man to utter.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12:5  |  2 Corinthians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為這人，我要誇口；但是為我自己，除了[我的]軟弱以外，我並不誇口。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such an one will I glory: yet of myself I will not glory, but in mine infirmities.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12:6  |  2 Corinthians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我就是願意誇口也不算狂，因為我必說實話；只是我禁止不說，恐怕有人把我看高了，過於他在我身上所看見、所聽見的。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though I would desire to glory, I shall not be a fool; for I will say the truth: but now I forbear, lest any man should think of me above that which he seeth me to be, or that he heareth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12:7  |  2 Corinthians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又恐怕我因所得的啟示甚大，就過於自高，所以有一根刺加在我肉體上，就是撒但的差役要攻擊我，免得我過於自高。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lest I should be exalted above measure through the abundance of the revelations, there was given to me a thorn in the flesh, the messenger of Satan to buffet me, lest I should be exalted above measure.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12:8  |  2 Corinthians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為這事，我三次求過主，叫這刺離開我。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thing I besought the Lord thrice, that it might depart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12:9  |  2 Corinthians 12:9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他對我說：「我的恩典夠你用的，因為我的能力是在人的軟弱上顯得完全。」所以，我更喜歡誇自己的軟弱，好叫基督的能力覆庇我。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me, My grace is sufficient for thee: for my strength is made perfect in weakness. Most gladly therefore will I rather glory in my infirmities, that the power of Christ may rest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12:10  |  2 Corinthians 12:10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我為基督的緣故，就以軟弱、凌辱、急難、逼迫、困苦為可喜樂的；因我甚麼時候軟弱，甚麼時候就剛強了。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take pleasure in infirmities, in reproaches, in necessities, in persecutions, in distresses for Christ’s sake: for when I am weak, then am I strong.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12:11  |  2 Corinthians 12:11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我成了愚妄人，是被你們強逼的。我本該被你們稱許才是。我雖算不了甚麼，卻沒有一件事在那些最大的使徒以下。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become a fool in glorying; ye have compelled me: for I ought to have been commended of you: for in nothing am I behind the very chiefest apostles, though I be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12:12  |  2 Corinthians 12:12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我在你們中間，用百般的忍耐，藉着神蹟、奇事、異能顯出使徒的憑據來。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Truly the signs of an apostle were wrought among you in all patience, in signs, and wonders, and mighty deeds.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12:13  |  2 Corinthians 12:13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除了我不累着你們這一件事，你們還有甚麼事不及別的教會呢？這不公之處，求你們饒恕我吧。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what is it wherein ye were inferior to other churches, except it be that I myself was not burdensome to you? forgive me this wrong.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12:14  |  2 Corinthians 12:14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如今，我打算第三次到你們那裏去，也必不累着你們；因我所求的是你們，不是你們的[財物]。兒女不該為父母積財，父母該為兒女積財。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third time I am ready to come to you; and I will not be burdensome to you: for I seek not yours, but you: for the children ought not to lay up for the parents, but the parents for the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12:15  |  2 Corinthians 12:15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我也甘心樂意為你們的靈魂費財費力。難道我越發愛你們，就越發少得你們的愛嗎？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very gladly spend and be spent for you; though the more abundantly I love you, the less I be loved.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12:16  |  2 Corinthians 12:16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罷了，我自己並沒有累着你們，[你們卻有人說]，我是詭詐，用心計牢籠你們。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be it so, I did not burden you: nevertheless, being crafty, I caught you with guile.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12:17  |  2 Corinthians 12:17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我所差到你們那裏去的人，我藉着他們一個人佔過你們的便宜嗎？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Did I make a gain of you by any of them whom I sent unto you?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12:18  |  2 Corinthians 12:18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我勸了提多[到你們那裏去]，又差那位兄弟與他同去。提多佔過你們的便宜嗎？我們行事，不同是一個心靈嗎？不同是一個腳蹤嗎？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desired Titus, and with him I sent a brother. Did Titus make a gain of you? walked we not in the same spirit? walked we not in the same steps?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12:19  |  2 Corinthians 12:19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你們到如今，還想我們是向你們分訴；我們本是在基督裏當神面前說話。親愛的[弟兄]啊，一切的事都是為造就你們。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Again, think ye that we excuse ourselves unto you? we speak before God in Christ: but we do all things, dearly beloved, for your edifying.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12:20  |  2 Corinthians 12:20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我怕我再來的時候，見你們不合我所想望的，你們見我也不合你們所想望的；又怕有紛爭、嫉妒、惱怒、結黨、毀謗、讒言、狂傲、混亂的事。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fear, lest, when I come, I shall not find you such as I would, and that I shall be found unto you such as ye would not: lest there be debates, envyings, wraths, strifes, backbitings, whisperings, swellings, tumults: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12:21  |  2 Corinthians 12:21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且怕我來的時候，我的神叫我在你們面前慚愧，又因許多人從前犯罪，行污穢、姦淫、邪蕩的事不肯悔改，我就憂愁。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lest, when I come again, my God will humble me among you, and that I shall bewail many which have sinned already, and have not repented of the uncleanness and fornication and lasciviousness which they have committed.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2026-08-30T06:50:56.5770000Z</dcterms:created>
  <dcterms:modified xsi:type="dcterms:W3CDTF">2026-08-30T06:50:56.5770000Z</dcterms:modified>
</coreProperties>
</file>