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234b3d97a84a6e" /><Relationship Type="http://schemas.openxmlformats.org/officeDocument/2006/relationships/extended-properties" Target="/docProps/app.xml" Id="R5924750c97374845" /><Relationship Type="http://schemas.openxmlformats.org/officeDocument/2006/relationships/officeDocument" Target="/ppt/presentation.xml" Id="R2cdbd9527bb04c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98d50e4d89d495f"/>
  </p:sldMasterIdLst>
  <p:notesMasterIdLst>
    <p:notesMasterId xmlns:r="http://schemas.openxmlformats.org/officeDocument/2006/relationships" r:id="Rb1bc9f4163bf4f71"/>
  </p:notesMasterIdLst>
  <p:sldIdLst>
    <p:sldId xmlns:r="http://schemas.openxmlformats.org/officeDocument/2006/relationships" id="256" r:id="R090713522b354d70"/>
    <p:sldId xmlns:r="http://schemas.openxmlformats.org/officeDocument/2006/relationships" id="257" r:id="Rc4debb45aa3943fe"/>
    <p:sldId xmlns:r="http://schemas.openxmlformats.org/officeDocument/2006/relationships" id="258" r:id="R5b8bf0100a234aca"/>
    <p:sldId xmlns:r="http://schemas.openxmlformats.org/officeDocument/2006/relationships" id="259" r:id="Rd2b09527bfc34ad8"/>
    <p:sldId xmlns:r="http://schemas.openxmlformats.org/officeDocument/2006/relationships" id="260" r:id="R6326220e3b3a4001"/>
    <p:sldId xmlns:r="http://schemas.openxmlformats.org/officeDocument/2006/relationships" id="261" r:id="R699f7438c1a94fd6"/>
    <p:sldId xmlns:r="http://schemas.openxmlformats.org/officeDocument/2006/relationships" id="262" r:id="R725aa577ffd74607"/>
    <p:sldId xmlns:r="http://schemas.openxmlformats.org/officeDocument/2006/relationships" id="263" r:id="R30bc4d07a58e4632"/>
    <p:sldId xmlns:r="http://schemas.openxmlformats.org/officeDocument/2006/relationships" id="264" r:id="Rf911bb285098422a"/>
    <p:sldId xmlns:r="http://schemas.openxmlformats.org/officeDocument/2006/relationships" id="265" r:id="Rd059482badc84dab"/>
    <p:sldId xmlns:r="http://schemas.openxmlformats.org/officeDocument/2006/relationships" id="266" r:id="R7820676b6fe64267"/>
    <p:sldId xmlns:r="http://schemas.openxmlformats.org/officeDocument/2006/relationships" id="267" r:id="R0bfdf14a180245fb"/>
    <p:sldId xmlns:r="http://schemas.openxmlformats.org/officeDocument/2006/relationships" id="268" r:id="Rc4c8d691c3c8484c"/>
    <p:sldId xmlns:r="http://schemas.openxmlformats.org/officeDocument/2006/relationships" id="269" r:id="R9d6b4bb00ad54245"/>
    <p:sldId xmlns:r="http://schemas.openxmlformats.org/officeDocument/2006/relationships" id="270" r:id="R8a9b42266c8d4b3c"/>
    <p:sldId xmlns:r="http://schemas.openxmlformats.org/officeDocument/2006/relationships" id="271" r:id="R9e64546080e54781"/>
    <p:sldId xmlns:r="http://schemas.openxmlformats.org/officeDocument/2006/relationships" id="272" r:id="R50e02cab299e49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6e8dc2c77f4651" /><Relationship Type="http://schemas.openxmlformats.org/officeDocument/2006/relationships/slideMaster" Target="/ppt/slideMasters/slideMaster1.xml" Id="R498d50e4d89d495f" /><Relationship Type="http://schemas.openxmlformats.org/officeDocument/2006/relationships/notesMaster" Target="/ppt/notesMasters/notesMaster1.xml" Id="Rb1bc9f4163bf4f71" /><Relationship Type="http://schemas.openxmlformats.org/officeDocument/2006/relationships/presProps" Target="/ppt/presProps.xml" Id="R95a5b14684d34604" /><Relationship Type="http://schemas.openxmlformats.org/officeDocument/2006/relationships/tableStyles" Target="/ppt/tableStyles.xml" Id="Rcbaec60055394b14" /><Relationship Type="http://schemas.openxmlformats.org/officeDocument/2006/relationships/slide" Target="/ppt/slides/slide1.xml" Id="R090713522b354d70" /><Relationship Type="http://schemas.openxmlformats.org/officeDocument/2006/relationships/slide" Target="/ppt/slides/slide2.xml" Id="Rc4debb45aa3943fe" /><Relationship Type="http://schemas.openxmlformats.org/officeDocument/2006/relationships/slide" Target="/ppt/slides/slide3.xml" Id="R5b8bf0100a234aca" /><Relationship Type="http://schemas.openxmlformats.org/officeDocument/2006/relationships/slide" Target="/ppt/slides/slide4.xml" Id="Rd2b09527bfc34ad8" /><Relationship Type="http://schemas.openxmlformats.org/officeDocument/2006/relationships/slide" Target="/ppt/slides/slide5.xml" Id="R6326220e3b3a4001" /><Relationship Type="http://schemas.openxmlformats.org/officeDocument/2006/relationships/slide" Target="/ppt/slides/slide6.xml" Id="R699f7438c1a94fd6" /><Relationship Type="http://schemas.openxmlformats.org/officeDocument/2006/relationships/slide" Target="/ppt/slides/slide7.xml" Id="R725aa577ffd74607" /><Relationship Type="http://schemas.openxmlformats.org/officeDocument/2006/relationships/slide" Target="/ppt/slides/slide8.xml" Id="R30bc4d07a58e4632" /><Relationship Type="http://schemas.openxmlformats.org/officeDocument/2006/relationships/slide" Target="/ppt/slides/slide9.xml" Id="Rf911bb285098422a" /><Relationship Type="http://schemas.openxmlformats.org/officeDocument/2006/relationships/slide" Target="/ppt/slides/slide10.xml" Id="Rd059482badc84dab" /><Relationship Type="http://schemas.openxmlformats.org/officeDocument/2006/relationships/slide" Target="/ppt/slides/slide11.xml" Id="R7820676b6fe64267" /><Relationship Type="http://schemas.openxmlformats.org/officeDocument/2006/relationships/slide" Target="/ppt/slides/slide12.xml" Id="R0bfdf14a180245fb" /><Relationship Type="http://schemas.openxmlformats.org/officeDocument/2006/relationships/slide" Target="/ppt/slides/slide13.xml" Id="Rc4c8d691c3c8484c" /><Relationship Type="http://schemas.openxmlformats.org/officeDocument/2006/relationships/slide" Target="/ppt/slides/slide14.xml" Id="R9d6b4bb00ad54245" /><Relationship Type="http://schemas.openxmlformats.org/officeDocument/2006/relationships/slide" Target="/ppt/slides/slide15.xml" Id="R8a9b42266c8d4b3c" /><Relationship Type="http://schemas.openxmlformats.org/officeDocument/2006/relationships/slide" Target="/ppt/slides/slide16.xml" Id="R9e64546080e54781" /><Relationship Type="http://schemas.openxmlformats.org/officeDocument/2006/relationships/slide" Target="/ppt/slides/slide17.xml" Id="R50e02cab299e49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16cf2cabf546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6fd14ac13c4044" /><Relationship Type="http://schemas.openxmlformats.org/officeDocument/2006/relationships/notesMaster" Target="/ppt/notesMasters/notesMaster1.xml" Id="R3a36d05b561c4b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48dfdf159346c6" /><Relationship Type="http://schemas.openxmlformats.org/officeDocument/2006/relationships/notesMaster" Target="/ppt/notesMasters/notesMaster1.xml" Id="R47a9ee15b85d45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4db0025f8e4c8b" /><Relationship Type="http://schemas.openxmlformats.org/officeDocument/2006/relationships/notesMaster" Target="/ppt/notesMasters/notesMaster1.xml" Id="Re14739d02ee244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a45bd16df14b9b" /><Relationship Type="http://schemas.openxmlformats.org/officeDocument/2006/relationships/notesMaster" Target="/ppt/notesMasters/notesMaster1.xml" Id="R77821006441d49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0b64ad22a74c02" /><Relationship Type="http://schemas.openxmlformats.org/officeDocument/2006/relationships/notesMaster" Target="/ppt/notesMasters/notesMaster1.xml" Id="R63760b95f1e742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c2d5be42ac42a0" /><Relationship Type="http://schemas.openxmlformats.org/officeDocument/2006/relationships/notesMaster" Target="/ppt/notesMasters/notesMaster1.xml" Id="R77616c91b64842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8bd0c11e4d4e5c" /><Relationship Type="http://schemas.openxmlformats.org/officeDocument/2006/relationships/notesMaster" Target="/ppt/notesMasters/notesMaster1.xml" Id="R47769876d06843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b26553f1fb47d3" /><Relationship Type="http://schemas.openxmlformats.org/officeDocument/2006/relationships/notesMaster" Target="/ppt/notesMasters/notesMaster1.xml" Id="Rfbacbaa79fbd4c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988e637d074e80" /><Relationship Type="http://schemas.openxmlformats.org/officeDocument/2006/relationships/notesMaster" Target="/ppt/notesMasters/notesMaster1.xml" Id="R3726c376558f47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87c152e92d4d35" /><Relationship Type="http://schemas.openxmlformats.org/officeDocument/2006/relationships/notesMaster" Target="/ppt/notesMasters/notesMaster1.xml" Id="Rc8a6b765f33a4f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438ca53ac44f46" /><Relationship Type="http://schemas.openxmlformats.org/officeDocument/2006/relationships/notesMaster" Target="/ppt/notesMasters/notesMaster1.xml" Id="R9450b106acd9480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db49cd927f4260" /><Relationship Type="http://schemas.openxmlformats.org/officeDocument/2006/relationships/notesMaster" Target="/ppt/notesMasters/notesMaster1.xml" Id="R9970fde941234de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b3f3307a2ad462c" /><Relationship Type="http://schemas.openxmlformats.org/officeDocument/2006/relationships/notesMaster" Target="/ppt/notesMasters/notesMaster1.xml" Id="R2c5b801f232241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0b5bdc6d86f4bc0" /><Relationship Type="http://schemas.openxmlformats.org/officeDocument/2006/relationships/notesMaster" Target="/ppt/notesMasters/notesMaster1.xml" Id="R28c6521c09a945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d629589be734487" /><Relationship Type="http://schemas.openxmlformats.org/officeDocument/2006/relationships/notesMaster" Target="/ppt/notesMasters/notesMaster1.xml" Id="Red62d2971c7f4af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0e8f3d257747ab" /><Relationship Type="http://schemas.openxmlformats.org/officeDocument/2006/relationships/notesMaster" Target="/ppt/notesMasters/notesMaster1.xml" Id="R05976fbd0e30458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2323034f8794947" /><Relationship Type="http://schemas.openxmlformats.org/officeDocument/2006/relationships/notesMaster" Target="/ppt/notesMasters/notesMaster1.xml" Id="R029745814a6241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9654ead0a648b1" /><Relationship Type="http://schemas.openxmlformats.org/officeDocument/2006/relationships/image" Target="/ppt/media/image.png" Id="R8d9934fd8a7f4132" /><Relationship Type="http://schemas.openxmlformats.org/officeDocument/2006/relationships/image" Target="/ppt/media/image2.png" Id="Rde2e6ea40f0b4ca0" /><Relationship Type="http://schemas.openxmlformats.org/officeDocument/2006/relationships/image" Target="/ppt/media/image.jpeg" Id="Re847b695615a480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405e5b0b91470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d9934fd8a7f413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e2e6ea40f0b4ca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7b695615a480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3e03ae3f834d2f" /><Relationship Type="http://schemas.openxmlformats.org/officeDocument/2006/relationships/slideLayout" Target="/ppt/slideLayouts/slideLayout1.xml" Id="Rf434df7d351a4b7a" /><Relationship Type="http://schemas.openxmlformats.org/officeDocument/2006/relationships/slideLayout" Target="/ppt/slideLayouts/slideLayout2.xml" Id="R45226b7f09ec4f9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34df7d351a4b7a"/>
    <p:sldLayoutId xmlns:r="http://schemas.openxmlformats.org/officeDocument/2006/relationships" id="2147483650" r:id="R45226b7f09ec4f9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f73c167d40441d" /><Relationship Type="http://schemas.openxmlformats.org/officeDocument/2006/relationships/notesSlide" Target="/ppt/notesSlides/notesSlide1.xml" Id="Ra441aaffae4848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63f2b1b5e143c9" /><Relationship Type="http://schemas.openxmlformats.org/officeDocument/2006/relationships/notesSlide" Target="/ppt/notesSlides/notesSlide2.xml" Id="R6b63a80b19254a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99372636cf4a98" /><Relationship Type="http://schemas.openxmlformats.org/officeDocument/2006/relationships/notesSlide" Target="/ppt/notesSlides/notesSlide3.xml" Id="R9eb3c7facc0b46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33a4608aed42df" /><Relationship Type="http://schemas.openxmlformats.org/officeDocument/2006/relationships/notesSlide" Target="/ppt/notesSlides/notesSlide4.xml" Id="R35835a522c464d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a4c58337bc4cb1" /><Relationship Type="http://schemas.openxmlformats.org/officeDocument/2006/relationships/notesSlide" Target="/ppt/notesSlides/notesSlide5.xml" Id="Rebeac0243a134c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ae3f5d73554869" /><Relationship Type="http://schemas.openxmlformats.org/officeDocument/2006/relationships/notesSlide" Target="/ppt/notesSlides/notesSlide6.xml" Id="Rbfb093262f2148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e6de010b764f5a" /><Relationship Type="http://schemas.openxmlformats.org/officeDocument/2006/relationships/notesSlide" Target="/ppt/notesSlides/notesSlide7.xml" Id="Rbf08e1b405914f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6f4198dfe946a1" /><Relationship Type="http://schemas.openxmlformats.org/officeDocument/2006/relationships/notesSlide" Target="/ppt/notesSlides/notesSlide8.xml" Id="R1ffdca8e698d419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0ac7655f7245fe" /><Relationship Type="http://schemas.openxmlformats.org/officeDocument/2006/relationships/notesSlide" Target="/ppt/notesSlides/notesSlide9.xml" Id="R066689994a3d41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97fb5ad23a4b9e" /><Relationship Type="http://schemas.openxmlformats.org/officeDocument/2006/relationships/notesSlide" Target="/ppt/notesSlides/notesSlide10.xml" Id="Re174836a07f340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046e0742694ffe" /><Relationship Type="http://schemas.openxmlformats.org/officeDocument/2006/relationships/notesSlide" Target="/ppt/notesSlides/notesSlide11.xml" Id="R10957fcb85614b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fc6628516a4e15" /><Relationship Type="http://schemas.openxmlformats.org/officeDocument/2006/relationships/notesSlide" Target="/ppt/notesSlides/notesSlide12.xml" Id="R9db2c40d8c3d4c0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cf649748c64170" /><Relationship Type="http://schemas.openxmlformats.org/officeDocument/2006/relationships/notesSlide" Target="/ppt/notesSlides/notesSlide13.xml" Id="Re21e159fe3264b8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af8f134c564c54" /><Relationship Type="http://schemas.openxmlformats.org/officeDocument/2006/relationships/notesSlide" Target="/ppt/notesSlides/notesSlide14.xml" Id="Rd1079642a2394bd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8a1250e8a24f3c" /><Relationship Type="http://schemas.openxmlformats.org/officeDocument/2006/relationships/notesSlide" Target="/ppt/notesSlides/notesSlide15.xml" Id="Rdca3dfec9a0940a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1dc2e8ab4849c4" /><Relationship Type="http://schemas.openxmlformats.org/officeDocument/2006/relationships/notesSlide" Target="/ppt/notesSlides/notesSlide16.xml" Id="R3a462ab0e3ba4c6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37d4393ce146d8" /><Relationship Type="http://schemas.openxmlformats.org/officeDocument/2006/relationships/notesSlide" Target="/ppt/notesSlides/notesSlide17.xml" Id="R374878f05a4e47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  |  Song of Solomon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我妹子，我新婦， 我進了我的園中， 採了我的沒藥和香料， 吃了我的蜜房和蜂蜜， 喝了我的酒和奶。 〔耶路撒冷的眾女子〕 我的朋友們，請吃！ 我所親愛的，請喝，且多多地喝！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come into my garden, my sister, my spouse: I have gathered my myrrh with my spice; I have eaten my honeycomb with my honey; I have drunk my wine with my milk: eat, O friends; drink, yea, drink abundantly, O beloved.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5:2  |  Song of Solomon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我身睡臥，我心卻醒。 這是我良人的聲音； 他敲門[說]： 〔新郎〕 我的妹子，我的佳偶， 我的鴿子，我的完全人， 求你給我開門； 因我的頭滿了露水， 我的頭髮被夜露滴濕。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sleep, but my heart waketh: it is the voice of my beloved that knocketh, saying, Open to me, my sister, my love, my dove, my undefiled: for my head is filled with dew, and my locks with the drops of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5:3  |  Song of Solomon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[我回答說]： 我脫了衣裳，怎能再穿上呢？ 我洗了腳，怎能再玷污呢？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put off my coat; how shall I put it on? I have washed my feet; how shall I defile them?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5:4  |  Song of Solomon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我的良人從[門]孔裏伸進手來， 我便因他動了心。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put in his hand by the hole of the door, and my bowels were moved for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5:5  |  Song of Solomon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我起來，要給我良人開門。 我的兩手滴下沒藥； 我的指頭有沒藥汁滴在門閂上。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rose up to open to my beloved; and my hands dropped with myrrh, and my fingers with sweet smelling myrrh, upon the handles of the 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5:6  |  Song of Solomon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我給我的良人開了門； 我的良人卻已轉身走了。 他說話的時候，我神不守舍； 我尋找他，竟尋不見； 我呼叫他，他卻不回答。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opened to my beloved; but my beloved had withdrawn himself, and was gone: my soul failed when he spake: I sought him, but I could not find him; I called him, but he gave me no answer.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5:7  |  Song of Solomon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城中巡邏看守的人遇見我， 打了我，傷了我； 看守城牆的人奪去我的披肩。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watchmen that went about the city found me, they smote me, they wounded me; the keepers of the walls took away my veil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5:8  |  Song of Solomon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耶路撒冷的眾女子啊，我囑咐你們： 若遇見我的良人， 要告訴他，我因思愛成病。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charge you, O daughters of Jerusalem, if ye find my beloved, that ye tell him, that I am sick of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5:9  |  Song of Solomon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你這女子中極美麗的， 你的良人比別人的良人有何強處？ 你的良人比別人的良人有何強處， 你就這樣囑咐我們？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thy beloved more than another beloved, O thou fairest among women? what is thy beloved more than another beloved, that thou dost so charge 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5:10  |  Song of Solomon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我的良人白而且紅， 超乎萬人之上。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is white and ruddy, the chiefest among ten thousand.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5:11  |  Song of Solomon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他的頭[像]至精的金子； 他的頭髮厚密纍垂，黑如烏鴉。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head is as the most fine gold, his locks are bushy, and black as a raven.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5:12  |  Song of Solomon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他的眼如溪水旁的鴿子[眼]， 用奶洗淨，安得合式。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eyes are as the eyes of doves by the rivers of waters, washed with milk, and fitly set.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5:13  |  Song of Solomon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他的兩腮如香花畦， 如香草臺； 他的嘴唇[像]百合花， 且滴下沒藥汁。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cheeks are as a bed of spices, as sweet flowers: his lips like lilies, dropping sweet smelling myrrh.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5:14  |  Song of Solomon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他的兩手[好像]金管， 鑲嵌水蒼玉； 他的身體[如同]雕刻的象牙， 周圍鑲嵌藍寶石。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hands are as gold rings set with the beryl: his belly is as bright ivory overlaid with sapphires.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5:15  |  Song of Solomon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他的腿[好像]白玉石柱， 安在精金座上； 他的形狀如黎巴嫩， 且佳美如香柏樹。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legs are as pillars of marble, set upon sockets of fine gold: his countenance is as Lebanon, excellent as the cedars.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5:16  |  Song of Solomon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他的口極其甘甜； 他全然可愛。 耶路撒冷的眾女子啊， 這是我的良人； 這是我的朋友。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mouth is most sweet: yea, he is altogether lovely. This is my beloved, and this is my friend, O daughters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2026-08-30T04:07:33.5640000Z</dcterms:created>
  <dcterms:modified xsi:type="dcterms:W3CDTF">2026-08-30T04:07:33.5640000Z</dcterms:modified>
</coreProperties>
</file>