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2d4271d1a34be8" /><Relationship Type="http://schemas.openxmlformats.org/officeDocument/2006/relationships/extended-properties" Target="/docProps/app.xml" Id="R521cc071c0384d93" /><Relationship Type="http://schemas.openxmlformats.org/officeDocument/2006/relationships/officeDocument" Target="/ppt/presentation.xml" Id="R5423bb68892c4529" /></Relationships>
</file>

<file path=ppt/presentation.xml><?xml version="1.0" encoding="utf-8"?>
<p:presentation xmlns:p="http://schemas.openxmlformats.org/presentationml/2006/main">
  <p:sldMasterIdLst>
    <p:sldMasterId xmlns:r="http://schemas.openxmlformats.org/officeDocument/2006/relationships" id="2147483648" r:id="R7e375c3e18e6477e"/>
  </p:sldMasterIdLst>
  <p:notesMasterIdLst>
    <p:notesMasterId xmlns:r="http://schemas.openxmlformats.org/officeDocument/2006/relationships" r:id="R44d7d6f297c745b7"/>
  </p:notesMasterIdLst>
  <p:sldIdLst>
    <p:sldId xmlns:r="http://schemas.openxmlformats.org/officeDocument/2006/relationships" id="256" r:id="Rb7f9da0c7cee42c8"/>
    <p:sldId xmlns:r="http://schemas.openxmlformats.org/officeDocument/2006/relationships" id="257" r:id="Rea6f639859e44f9e"/>
    <p:sldId xmlns:r="http://schemas.openxmlformats.org/officeDocument/2006/relationships" id="258" r:id="R8470d1c5d2234617"/>
    <p:sldId xmlns:r="http://schemas.openxmlformats.org/officeDocument/2006/relationships" id="259" r:id="R927960acbc5c4415"/>
    <p:sldId xmlns:r="http://schemas.openxmlformats.org/officeDocument/2006/relationships" id="260" r:id="Re597644dd8c546fe"/>
    <p:sldId xmlns:r="http://schemas.openxmlformats.org/officeDocument/2006/relationships" id="261" r:id="Racd18b83cb804c54"/>
    <p:sldId xmlns:r="http://schemas.openxmlformats.org/officeDocument/2006/relationships" id="262" r:id="R02dd9a83783d4e30"/>
    <p:sldId xmlns:r="http://schemas.openxmlformats.org/officeDocument/2006/relationships" id="263" r:id="R3fa4e68ac6ad4ba4"/>
    <p:sldId xmlns:r="http://schemas.openxmlformats.org/officeDocument/2006/relationships" id="264" r:id="Rd51c35bb3c964090"/>
    <p:sldId xmlns:r="http://schemas.openxmlformats.org/officeDocument/2006/relationships" id="265" r:id="R99c18fd4882f41cf"/>
    <p:sldId xmlns:r="http://schemas.openxmlformats.org/officeDocument/2006/relationships" id="266" r:id="R70e1c8812307470a"/>
    <p:sldId xmlns:r="http://schemas.openxmlformats.org/officeDocument/2006/relationships" id="267" r:id="Rb1e55473025e42c2"/>
    <p:sldId xmlns:r="http://schemas.openxmlformats.org/officeDocument/2006/relationships" id="268" r:id="R3a4249d7930b4e3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8b0dab4d20c4abb" /><Relationship Type="http://schemas.openxmlformats.org/officeDocument/2006/relationships/slideMaster" Target="/ppt/slideMasters/slideMaster1.xml" Id="R7e375c3e18e6477e" /><Relationship Type="http://schemas.openxmlformats.org/officeDocument/2006/relationships/notesMaster" Target="/ppt/notesMasters/notesMaster1.xml" Id="R44d7d6f297c745b7" /><Relationship Type="http://schemas.openxmlformats.org/officeDocument/2006/relationships/presProps" Target="/ppt/presProps.xml" Id="Rfccc81d2feee4981" /><Relationship Type="http://schemas.openxmlformats.org/officeDocument/2006/relationships/tableStyles" Target="/ppt/tableStyles.xml" Id="R0036e0f4e9e74070" /><Relationship Type="http://schemas.openxmlformats.org/officeDocument/2006/relationships/slide" Target="/ppt/slides/slide1.xml" Id="Rb7f9da0c7cee42c8" /><Relationship Type="http://schemas.openxmlformats.org/officeDocument/2006/relationships/slide" Target="/ppt/slides/slide2.xml" Id="Rea6f639859e44f9e" /><Relationship Type="http://schemas.openxmlformats.org/officeDocument/2006/relationships/slide" Target="/ppt/slides/slide3.xml" Id="R8470d1c5d2234617" /><Relationship Type="http://schemas.openxmlformats.org/officeDocument/2006/relationships/slide" Target="/ppt/slides/slide4.xml" Id="R927960acbc5c4415" /><Relationship Type="http://schemas.openxmlformats.org/officeDocument/2006/relationships/slide" Target="/ppt/slides/slide5.xml" Id="Re597644dd8c546fe" /><Relationship Type="http://schemas.openxmlformats.org/officeDocument/2006/relationships/slide" Target="/ppt/slides/slide6.xml" Id="Racd18b83cb804c54" /><Relationship Type="http://schemas.openxmlformats.org/officeDocument/2006/relationships/slide" Target="/ppt/slides/slide7.xml" Id="R02dd9a83783d4e30" /><Relationship Type="http://schemas.openxmlformats.org/officeDocument/2006/relationships/slide" Target="/ppt/slides/slide8.xml" Id="R3fa4e68ac6ad4ba4" /><Relationship Type="http://schemas.openxmlformats.org/officeDocument/2006/relationships/slide" Target="/ppt/slides/slide9.xml" Id="Rd51c35bb3c964090" /><Relationship Type="http://schemas.openxmlformats.org/officeDocument/2006/relationships/slide" Target="/ppt/slides/slide10.xml" Id="R99c18fd4882f41cf" /><Relationship Type="http://schemas.openxmlformats.org/officeDocument/2006/relationships/slide" Target="/ppt/slides/slide11.xml" Id="R70e1c8812307470a" /><Relationship Type="http://schemas.openxmlformats.org/officeDocument/2006/relationships/slide" Target="/ppt/slides/slide12.xml" Id="Rb1e55473025e42c2" /><Relationship Type="http://schemas.openxmlformats.org/officeDocument/2006/relationships/slide" Target="/ppt/slides/slide13.xml" Id="R3a4249d7930b4e3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d9319991c14a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f67a6bf0aa247c3" /><Relationship Type="http://schemas.openxmlformats.org/officeDocument/2006/relationships/notesMaster" Target="/ppt/notesMasters/notesMaster1.xml" Id="R1a02a4dfb0f543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c20b933a02f04aac" /><Relationship Type="http://schemas.openxmlformats.org/officeDocument/2006/relationships/notesMaster" Target="/ppt/notesMasters/notesMaster1.xml" Id="R70d184dcffb8485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01d0363d7c4167" /><Relationship Type="http://schemas.openxmlformats.org/officeDocument/2006/relationships/notesMaster" Target="/ppt/notesMasters/notesMaster1.xml" Id="R4fce7830318042c4"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544141470242e9" /><Relationship Type="http://schemas.openxmlformats.org/officeDocument/2006/relationships/notesMaster" Target="/ppt/notesMasters/notesMaster1.xml" Id="R2b8a5d03a15047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9e1028508d4a8d" /><Relationship Type="http://schemas.openxmlformats.org/officeDocument/2006/relationships/notesMaster" Target="/ppt/notesMasters/notesMaster1.xml" Id="R85317ed85bde4c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c079ff568b4c6c" /><Relationship Type="http://schemas.openxmlformats.org/officeDocument/2006/relationships/notesMaster" Target="/ppt/notesMasters/notesMaster1.xml" Id="Rfedc32a2ec89461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2ff81d7d4d454a" /><Relationship Type="http://schemas.openxmlformats.org/officeDocument/2006/relationships/notesMaster" Target="/ppt/notesMasters/notesMaster1.xml" Id="R328599479b394b64"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5222e1be014e49" /><Relationship Type="http://schemas.openxmlformats.org/officeDocument/2006/relationships/notesMaster" Target="/ppt/notesMasters/notesMaster1.xml" Id="R34cca3cc16d544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9a4832fb9bc4718" /><Relationship Type="http://schemas.openxmlformats.org/officeDocument/2006/relationships/notesMaster" Target="/ppt/notesMasters/notesMaster1.xml" Id="R04b9d05a68e0433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13aa64516db4814" /><Relationship Type="http://schemas.openxmlformats.org/officeDocument/2006/relationships/notesMaster" Target="/ppt/notesMasters/notesMaster1.xml" Id="Rb2b3fee0bb49420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5e7a36b20c74d3d" /><Relationship Type="http://schemas.openxmlformats.org/officeDocument/2006/relationships/notesMaster" Target="/ppt/notesMasters/notesMaster1.xml" Id="R129f92453cb84f4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e9b0a217b304647" /><Relationship Type="http://schemas.openxmlformats.org/officeDocument/2006/relationships/notesMaster" Target="/ppt/notesMasters/notesMaster1.xml" Id="Rcb09b2e8186449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d28afbe8a3c4b16" /><Relationship Type="http://schemas.openxmlformats.org/officeDocument/2006/relationships/notesMaster" Target="/ppt/notesMasters/notesMaster1.xml" Id="Rc72515b8188549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74d7b078884ebd" /><Relationship Type="http://schemas.openxmlformats.org/officeDocument/2006/relationships/image" Target="/ppt/media/image.png" Id="R5b86794508674760" /><Relationship Type="http://schemas.openxmlformats.org/officeDocument/2006/relationships/image" Target="/ppt/media/image2.png" Id="R88a8cec57ae6411e" /><Relationship Type="http://schemas.openxmlformats.org/officeDocument/2006/relationships/image" Target="/ppt/media/image.jpeg" Id="Re4488f0007614a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7ed527d12b34dc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b8679450867476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8a8cec57ae6411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4488f0007614a6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797d3d20b644464" /><Relationship Type="http://schemas.openxmlformats.org/officeDocument/2006/relationships/slideLayout" Target="/ppt/slideLayouts/slideLayout1.xml" Id="R1f7993d0a185466a" /><Relationship Type="http://schemas.openxmlformats.org/officeDocument/2006/relationships/slideLayout" Target="/ppt/slideLayouts/slideLayout2.xml" Id="Ref3cd9baf9c248b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f7993d0a185466a"/>
    <p:sldLayoutId xmlns:r="http://schemas.openxmlformats.org/officeDocument/2006/relationships" id="2147483650" r:id="Ref3cd9baf9c248b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40c972d2e7340a9" /><Relationship Type="http://schemas.openxmlformats.org/officeDocument/2006/relationships/notesSlide" Target="/ppt/notesSlides/notesSlide1.xml" Id="R1ece3b8738c1411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d3e4897140c4e30" /><Relationship Type="http://schemas.openxmlformats.org/officeDocument/2006/relationships/notesSlide" Target="/ppt/notesSlides/notesSlide2.xml" Id="R459aa503ed904d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6734d6f738645b8" /><Relationship Type="http://schemas.openxmlformats.org/officeDocument/2006/relationships/notesSlide" Target="/ppt/notesSlides/notesSlide3.xml" Id="R76ee15f12fd540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e5bbca8cd484b7f" /><Relationship Type="http://schemas.openxmlformats.org/officeDocument/2006/relationships/notesSlide" Target="/ppt/notesSlides/notesSlide4.xml" Id="R168cfa56414e40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99887f08ab14f36" /><Relationship Type="http://schemas.openxmlformats.org/officeDocument/2006/relationships/notesSlide" Target="/ppt/notesSlides/notesSlide5.xml" Id="R5e65818a77394e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65e5d6b86304da4" /><Relationship Type="http://schemas.openxmlformats.org/officeDocument/2006/relationships/notesSlide" Target="/ppt/notesSlides/notesSlide6.xml" Id="R601518e7dbad42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46f9c6a54a4ee7" /><Relationship Type="http://schemas.openxmlformats.org/officeDocument/2006/relationships/notesSlide" Target="/ppt/notesSlides/notesSlide7.xml" Id="R1e2e77b1ff8b49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ffa0e7ecae048c9" /><Relationship Type="http://schemas.openxmlformats.org/officeDocument/2006/relationships/notesSlide" Target="/ppt/notesSlides/notesSlide8.xml" Id="R94766b6e98ba49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60b74471f6047f0" /><Relationship Type="http://schemas.openxmlformats.org/officeDocument/2006/relationships/notesSlide" Target="/ppt/notesSlides/notesSlide9.xml" Id="R11814d6e5e2e4f6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24c77cba6824d4c" /><Relationship Type="http://schemas.openxmlformats.org/officeDocument/2006/relationships/notesSlide" Target="/ppt/notesSlides/notesSlide10.xml" Id="R67f794708f2443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1a590ade14f4906" /><Relationship Type="http://schemas.openxmlformats.org/officeDocument/2006/relationships/notesSlide" Target="/ppt/notesSlides/notesSlide11.xml" Id="R1974bd201640493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a9ce100f5a4ef0" /><Relationship Type="http://schemas.openxmlformats.org/officeDocument/2006/relationships/notesSlide" Target="/ppt/notesSlides/notesSlide12.xml" Id="R3510ae71564145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d1a78b2fda244eb" /><Relationship Type="http://schemas.openxmlformats.org/officeDocument/2006/relationships/notesSlide" Target="/ppt/notesSlides/notesSlide13.xml" Id="Raa8500710a7d44d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帖撒羅尼迦後書第1章</a:t>
            </a:r>
          </a:p>
          <a:p xmlns:a="http://schemas.openxmlformats.org/drawingml/2006/main">
            <a:pPr algn="ctr">
              <a:buNone/>
            </a:pPr>
            <a:r>
              <a:rPr sz="2000">
                <a:solidFill>
                  <a:srgbClr val="FFFFFF"/>
                </a:solidFill>
                <a:latin typeface="Georgia"/>
                <a:ea typeface="Georgia"/>
                <a:cs typeface="Georgia"/>
              </a:rPr>
              <a:t>2 Thessalonians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1:1  |  2 Thessalonians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保羅、西拉、提摩太寫信給帖撒羅尼迦、在神－我們的父與主耶穌基督裏的教會。</a:t>
            </a:r>
          </a:p>
          <a:p xmlns:a="http://schemas.openxmlformats.org/drawingml/2006/main">
            <a:pPr algn="ctr">
              <a:buNone/>
            </a:pPr>
            <a:r>
              <a:rPr sz="2400">
                <a:solidFill>
                  <a:srgbClr val="FFFFFF"/>
                </a:solidFill>
                <a:latin typeface="Georgia"/>
                <a:ea typeface="Georgia"/>
                <a:cs typeface="Georgia"/>
              </a:rPr>
              <a:t>Paul, and Silvanus, and Timotheus, unto the church of the Thessalonians in God our Father and the Lord Jesus Christ: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1:2  |  2 Thessalonians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願恩惠、平安從父神和主耶穌基督歸與你們！</a:t>
            </a:r>
          </a:p>
          <a:p xmlns:a="http://schemas.openxmlformats.org/drawingml/2006/main">
            <a:pPr algn="ctr">
              <a:buNone/>
            </a:pPr>
            <a:r>
              <a:rPr sz="2800">
                <a:solidFill>
                  <a:srgbClr val="FFFFFF"/>
                </a:solidFill>
                <a:latin typeface="Georgia"/>
                <a:ea typeface="Georgia"/>
                <a:cs typeface="Georgia"/>
              </a:rPr>
              <a:t>Grace unto you, and peace, from God our Father and the Lord Jesus Christ.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1:3  |  2 Thessalonians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弟兄們，我們該為你們常常感謝神，這本是合宜的；因你們的信心格外增長，並且你們眾人彼此相愛的心也都充足。</a:t>
            </a:r>
          </a:p>
          <a:p xmlns:a="http://schemas.openxmlformats.org/drawingml/2006/main">
            <a:pPr algn="ctr">
              <a:buNone/>
            </a:pPr>
            <a:r>
              <a:rPr sz="2100">
                <a:solidFill>
                  <a:srgbClr val="FFFFFF"/>
                </a:solidFill>
                <a:latin typeface="Georgia"/>
                <a:ea typeface="Georgia"/>
                <a:cs typeface="Georgia"/>
              </a:rPr>
              <a:t>We are bound to thank God always for you, brethren, as it is meet, because that your faith groweth exceedingly, and the charity of every one of you all toward each other aboundeth;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1:4  |  2 Thessalonians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甚至我們在神的各教會裏為你們誇口，都因你們在所受的一切逼迫患難中，仍舊存忍耐和信心。</a:t>
            </a:r>
          </a:p>
          <a:p xmlns:a="http://schemas.openxmlformats.org/drawingml/2006/main">
            <a:pPr algn="ctr">
              <a:buNone/>
            </a:pPr>
            <a:r>
              <a:rPr sz="2400">
                <a:solidFill>
                  <a:srgbClr val="FFFFFF"/>
                </a:solidFill>
                <a:latin typeface="Georgia"/>
                <a:ea typeface="Georgia"/>
                <a:cs typeface="Georgia"/>
              </a:rPr>
              <a:t>So that we ourselves glory in you in the churches of God for your patience and faith in all your persecutions and tribulations that ye endure: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1:5  |  2 Thessalonians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這正是神公義判斷的明證，叫你們可算配得神的國；你們就是為這國受苦。</a:t>
            </a:r>
          </a:p>
          <a:p xmlns:a="http://schemas.openxmlformats.org/drawingml/2006/main">
            <a:pPr algn="ctr">
              <a:buNone/>
            </a:pPr>
            <a:r>
              <a:rPr sz="2400">
                <a:solidFill>
                  <a:srgbClr val="FFFFFF"/>
                </a:solidFill>
                <a:latin typeface="Georgia"/>
                <a:ea typeface="Georgia"/>
                <a:cs typeface="Georgia"/>
              </a:rPr>
              <a:t>Which is a manifest token of the righteous judgment of God, that ye may be counted worthy of the kingdom of God, for which ye also suffer: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1:6  |  2 Thessalonians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神既是公義的，就必將患難報應那加患難給你們的人，</a:t>
            </a:r>
          </a:p>
          <a:p xmlns:a="http://schemas.openxmlformats.org/drawingml/2006/main">
            <a:pPr algn="ctr">
              <a:buNone/>
            </a:pPr>
            <a:r>
              <a:rPr sz="2400">
                <a:solidFill>
                  <a:srgbClr val="FFFFFF"/>
                </a:solidFill>
                <a:latin typeface="Georgia"/>
                <a:ea typeface="Georgia"/>
                <a:cs typeface="Georgia"/>
              </a:rPr>
              <a:t>Seeing it is a righteous thing with God to recompense tribulation to them that trouble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1:7  |  2 Thessalonians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也必使你們這受患難的人與我們同得平安。那時，主耶穌同他有能力的天使從天上在火焰中顯現，</a:t>
            </a:r>
          </a:p>
          <a:p xmlns:a="http://schemas.openxmlformats.org/drawingml/2006/main">
            <a:pPr algn="ctr">
              <a:buNone/>
            </a:pPr>
            <a:r>
              <a:rPr sz="2400">
                <a:solidFill>
                  <a:srgbClr val="FFFFFF"/>
                </a:solidFill>
                <a:latin typeface="Georgia"/>
                <a:ea typeface="Georgia"/>
                <a:cs typeface="Georgia"/>
              </a:rPr>
              <a:t>And to you who are troubled rest with us, when the Lord Jesus shall be revealed from heaven with his mighty angels,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1:8  |  2 Thessalonians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要報應那不認識神和那不聽從我主耶穌福音的人。</a:t>
            </a:r>
          </a:p>
          <a:p xmlns:a="http://schemas.openxmlformats.org/drawingml/2006/main">
            <a:pPr algn="ctr">
              <a:buNone/>
            </a:pPr>
            <a:r>
              <a:rPr sz="2400">
                <a:solidFill>
                  <a:srgbClr val="FFFFFF"/>
                </a:solidFill>
                <a:latin typeface="Georgia"/>
                <a:ea typeface="Georgia"/>
                <a:cs typeface="Georgia"/>
              </a:rPr>
              <a:t>In flaming fire taking vengeance on them that know not God, and that obey not the gospel of our Lord Jesus Christ: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1:9  |  2 Thessalonians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他們要受刑罰，就是永遠沉淪，離開主的面和他權能的榮光。</a:t>
            </a:r>
          </a:p>
          <a:p xmlns:a="http://schemas.openxmlformats.org/drawingml/2006/main">
            <a:pPr algn="ctr">
              <a:buNone/>
            </a:pPr>
            <a:r>
              <a:rPr sz="2400">
                <a:solidFill>
                  <a:srgbClr val="FFFFFF"/>
                </a:solidFill>
                <a:latin typeface="Georgia"/>
                <a:ea typeface="Georgia"/>
                <a:cs typeface="Georgia"/>
              </a:rPr>
              <a:t>Who shall be punished with everlasting destruction from the presence of the Lord, and from the glory of his power;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1:10  |  2 Thessalonians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這正是主降臨、要在他聖徒的身上得榮耀、又在一切信的人身上顯為希奇的那日子。我們對你們作的見證，你們也信了。</a:t>
            </a:r>
          </a:p>
          <a:p xmlns:a="http://schemas.openxmlformats.org/drawingml/2006/main">
            <a:pPr algn="ctr">
              <a:buNone/>
            </a:pPr>
            <a:r>
              <a:rPr sz="2100">
                <a:solidFill>
                  <a:srgbClr val="FFFFFF"/>
                </a:solidFill>
                <a:latin typeface="Georgia"/>
                <a:ea typeface="Georgia"/>
                <a:cs typeface="Georgia"/>
              </a:rPr>
              <a:t>When he shall come to be glorified in his saints, and to be admired in all them that believe (because our testimony among you was believed) in that 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1:11  |  2 Thessalonians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因此，我們常為你們禱告，願我們的神看你們配得過所蒙的召，又用大能成就你們一切所羨慕的良善和一切因信心所做的工夫，</a:t>
            </a:r>
          </a:p>
          <a:p xmlns:a="http://schemas.openxmlformats.org/drawingml/2006/main">
            <a:pPr algn="ctr">
              <a:buNone/>
            </a:pPr>
            <a:r>
              <a:rPr sz="2100">
                <a:solidFill>
                  <a:srgbClr val="FFFFFF"/>
                </a:solidFill>
                <a:latin typeface="Georgia"/>
                <a:ea typeface="Georgia"/>
                <a:cs typeface="Georgia"/>
              </a:rPr>
              <a:t>Wherefore also we pray always for you, that our God would count you worthy of this calling, and fulfil all the good pleasure of his goodness, and the work of faith with power: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1:12  |  2 Thessalonians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叫我們主耶穌的名在你們身上得榮耀，你們也在他身上得榮耀，都照着我們的神並主耶穌基督的恩。</a:t>
            </a:r>
          </a:p>
          <a:p xmlns:a="http://schemas.openxmlformats.org/drawingml/2006/main">
            <a:pPr algn="ctr">
              <a:buNone/>
            </a:pPr>
            <a:r>
              <a:rPr sz="2400">
                <a:solidFill>
                  <a:srgbClr val="FFFFFF"/>
                </a:solidFill>
                <a:latin typeface="Georgia"/>
                <a:ea typeface="Georgia"/>
                <a:cs typeface="Georgia"/>
              </a:rPr>
              <a:t>That the name of our Lord Jesus Christ may be glorified in you, and ye in him, according to the grace of our God and the Lord Jesus Christ.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2026-08-30T06:58:33.9550000Z</dcterms:created>
  <dcterms:modified xsi:type="dcterms:W3CDTF">2026-08-30T06:58:33.9550000Z</dcterms:modified>
</coreProperties>
</file>