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4e144ccb4a4f96" /><Relationship Type="http://schemas.openxmlformats.org/officeDocument/2006/relationships/extended-properties" Target="/docProps/app.xml" Id="R1381f969ede34464" /><Relationship Type="http://schemas.openxmlformats.org/officeDocument/2006/relationships/officeDocument" Target="/ppt/presentation.xml" Id="Rdf5b286cf0934f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e1f08ef5a54136"/>
  </p:sldMasterIdLst>
  <p:notesMasterIdLst>
    <p:notesMasterId xmlns:r="http://schemas.openxmlformats.org/officeDocument/2006/relationships" r:id="R8a8a81a0690445f8"/>
  </p:notesMasterIdLst>
  <p:sldIdLst>
    <p:sldId xmlns:r="http://schemas.openxmlformats.org/officeDocument/2006/relationships" id="256" r:id="R95a06eb818614421"/>
    <p:sldId xmlns:r="http://schemas.openxmlformats.org/officeDocument/2006/relationships" id="257" r:id="R293f851cfcf24a1e"/>
    <p:sldId xmlns:r="http://schemas.openxmlformats.org/officeDocument/2006/relationships" id="258" r:id="Rddf98046466e4bc1"/>
    <p:sldId xmlns:r="http://schemas.openxmlformats.org/officeDocument/2006/relationships" id="259" r:id="R1acf37734e394a44"/>
    <p:sldId xmlns:r="http://schemas.openxmlformats.org/officeDocument/2006/relationships" id="260" r:id="R74d1cef91c254394"/>
    <p:sldId xmlns:r="http://schemas.openxmlformats.org/officeDocument/2006/relationships" id="261" r:id="R3ceaa082b9a24639"/>
    <p:sldId xmlns:r="http://schemas.openxmlformats.org/officeDocument/2006/relationships" id="262" r:id="R3fef9efec6b74405"/>
    <p:sldId xmlns:r="http://schemas.openxmlformats.org/officeDocument/2006/relationships" id="263" r:id="Rb94aa677b36b4522"/>
    <p:sldId xmlns:r="http://schemas.openxmlformats.org/officeDocument/2006/relationships" id="264" r:id="Ra71cb3981c0e40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7ce35f31004dd6" /><Relationship Type="http://schemas.openxmlformats.org/officeDocument/2006/relationships/slideMaster" Target="/ppt/slideMasters/slideMaster1.xml" Id="Rece1f08ef5a54136" /><Relationship Type="http://schemas.openxmlformats.org/officeDocument/2006/relationships/notesMaster" Target="/ppt/notesMasters/notesMaster1.xml" Id="R8a8a81a0690445f8" /><Relationship Type="http://schemas.openxmlformats.org/officeDocument/2006/relationships/presProps" Target="/ppt/presProps.xml" Id="R4dca721cee7f41c5" /><Relationship Type="http://schemas.openxmlformats.org/officeDocument/2006/relationships/tableStyles" Target="/ppt/tableStyles.xml" Id="Re2eb34e4da424633" /><Relationship Type="http://schemas.openxmlformats.org/officeDocument/2006/relationships/slide" Target="/ppt/slides/slide1.xml" Id="R95a06eb818614421" /><Relationship Type="http://schemas.openxmlformats.org/officeDocument/2006/relationships/slide" Target="/ppt/slides/slide2.xml" Id="R293f851cfcf24a1e" /><Relationship Type="http://schemas.openxmlformats.org/officeDocument/2006/relationships/slide" Target="/ppt/slides/slide3.xml" Id="Rddf98046466e4bc1" /><Relationship Type="http://schemas.openxmlformats.org/officeDocument/2006/relationships/slide" Target="/ppt/slides/slide4.xml" Id="R1acf37734e394a44" /><Relationship Type="http://schemas.openxmlformats.org/officeDocument/2006/relationships/slide" Target="/ppt/slides/slide5.xml" Id="R74d1cef91c254394" /><Relationship Type="http://schemas.openxmlformats.org/officeDocument/2006/relationships/slide" Target="/ppt/slides/slide6.xml" Id="R3ceaa082b9a24639" /><Relationship Type="http://schemas.openxmlformats.org/officeDocument/2006/relationships/slide" Target="/ppt/slides/slide7.xml" Id="R3fef9efec6b74405" /><Relationship Type="http://schemas.openxmlformats.org/officeDocument/2006/relationships/slide" Target="/ppt/slides/slide8.xml" Id="Rb94aa677b36b4522" /><Relationship Type="http://schemas.openxmlformats.org/officeDocument/2006/relationships/slide" Target="/ppt/slides/slide9.xml" Id="Ra71cb3981c0e40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7d9e3781fb43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663d59a11a40b3" /><Relationship Type="http://schemas.openxmlformats.org/officeDocument/2006/relationships/notesMaster" Target="/ppt/notesMasters/notesMaster1.xml" Id="Ra3da73873b0f4a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5be39eae5642a0" /><Relationship Type="http://schemas.openxmlformats.org/officeDocument/2006/relationships/notesMaster" Target="/ppt/notesMasters/notesMaster1.xml" Id="Rf19c20d48a0b4a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ed7870c00c45ff" /><Relationship Type="http://schemas.openxmlformats.org/officeDocument/2006/relationships/notesMaster" Target="/ppt/notesMasters/notesMaster1.xml" Id="R829b632abe3c4f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e9f89ab73f49da" /><Relationship Type="http://schemas.openxmlformats.org/officeDocument/2006/relationships/notesMaster" Target="/ppt/notesMasters/notesMaster1.xml" Id="Rabe044832da34c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0dd9d209074183" /><Relationship Type="http://schemas.openxmlformats.org/officeDocument/2006/relationships/notesMaster" Target="/ppt/notesMasters/notesMaster1.xml" Id="R84970b01ecfd42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95999eb39243fb" /><Relationship Type="http://schemas.openxmlformats.org/officeDocument/2006/relationships/notesMaster" Target="/ppt/notesMasters/notesMaster1.xml" Id="R247f8619fdc440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a43ddcf97f4f2e" /><Relationship Type="http://schemas.openxmlformats.org/officeDocument/2006/relationships/notesMaster" Target="/ppt/notesMasters/notesMaster1.xml" Id="R1b4d7d6bc1474d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eb07273403448e" /><Relationship Type="http://schemas.openxmlformats.org/officeDocument/2006/relationships/notesMaster" Target="/ppt/notesMasters/notesMaster1.xml" Id="R21a97bec337f45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476a6679234974" /><Relationship Type="http://schemas.openxmlformats.org/officeDocument/2006/relationships/notesMaster" Target="/ppt/notesMasters/notesMaster1.xml" Id="R6948081d4d5044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fa67f1460745ca" /><Relationship Type="http://schemas.openxmlformats.org/officeDocument/2006/relationships/image" Target="/ppt/media/image.png" Id="R49991de89ddf4d0e" /><Relationship Type="http://schemas.openxmlformats.org/officeDocument/2006/relationships/image" Target="/ppt/media/image2.png" Id="Rad2b51be27794a85" /><Relationship Type="http://schemas.openxmlformats.org/officeDocument/2006/relationships/image" Target="/ppt/media/image.jpeg" Id="Re338e5b488b442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8a71e2a30849a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9991de89ddf4d0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d2b51be27794a8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8e5b488b4428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0e717000074833" /><Relationship Type="http://schemas.openxmlformats.org/officeDocument/2006/relationships/slideLayout" Target="/ppt/slideLayouts/slideLayout1.xml" Id="R1aa427cb7cb34f64" /><Relationship Type="http://schemas.openxmlformats.org/officeDocument/2006/relationships/slideLayout" Target="/ppt/slideLayouts/slideLayout2.xml" Id="R663a85c64e284b4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a427cb7cb34f64"/>
    <p:sldLayoutId xmlns:r="http://schemas.openxmlformats.org/officeDocument/2006/relationships" id="2147483650" r:id="R663a85c64e284b4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43acf7a6c54218" /><Relationship Type="http://schemas.openxmlformats.org/officeDocument/2006/relationships/notesSlide" Target="/ppt/notesSlides/notesSlide1.xml" Id="Rfab3f1f1c1c14d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6d87587b144f01" /><Relationship Type="http://schemas.openxmlformats.org/officeDocument/2006/relationships/notesSlide" Target="/ppt/notesSlides/notesSlide2.xml" Id="R70b8cb46113a44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847fde8cb64386" /><Relationship Type="http://schemas.openxmlformats.org/officeDocument/2006/relationships/notesSlide" Target="/ppt/notesSlides/notesSlide3.xml" Id="R70bf60c95ee048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e8ca9e6ab42fb" /><Relationship Type="http://schemas.openxmlformats.org/officeDocument/2006/relationships/notesSlide" Target="/ppt/notesSlides/notesSlide4.xml" Id="R5b0b20b8b4d949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88335607f74022" /><Relationship Type="http://schemas.openxmlformats.org/officeDocument/2006/relationships/notesSlide" Target="/ppt/notesSlides/notesSlide5.xml" Id="R58822755bf3845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087a2f1f99459f" /><Relationship Type="http://schemas.openxmlformats.org/officeDocument/2006/relationships/notesSlide" Target="/ppt/notesSlides/notesSlide6.xml" Id="R3bb4352e0d3d42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59663e5634d0a" /><Relationship Type="http://schemas.openxmlformats.org/officeDocument/2006/relationships/notesSlide" Target="/ppt/notesSlides/notesSlide7.xml" Id="Raa0aeb16a40945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4201f49eaf48b5" /><Relationship Type="http://schemas.openxmlformats.org/officeDocument/2006/relationships/notesSlide" Target="/ppt/notesSlides/notesSlide8.xml" Id="Rb3798292f8134f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b2378f54384556" /><Relationship Type="http://schemas.openxmlformats.org/officeDocument/2006/relationships/notesSlide" Target="/ppt/notesSlides/notesSlide9.xml" Id="R27dc5ae8abf247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12:1  |  Psalms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大衛的詩，交與伶長。調用第八。 耶和華啊，求你幫助，因虔誠人斷絕了； 世人中間的忠信人沒有了。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Sheminith, A Psalm of David. Help, LORD; for the godly man ceaseth; for the faithful fail from among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12:2  |  Psalms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人人向鄰舍說謊； 他們說話，是嘴唇油滑，心口不一。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speak vanity every one with his neighbour: with flattering lips and with a double heart do they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12:3  |  Psalms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凡油滑的嘴唇和誇大的舌頭， 耶和華必要剪除。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cut off all flattering lips, and the tongue that speaketh proud things: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12:4  |  Psalms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他們曾說：我們必能以舌頭得勝； 我們的嘴唇是我們自己的， 誰能作我們的主呢？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have said, With our tongue will we prevail; our lips are our own: who is lord over 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12:5  |  Psalms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耶和華說：因為困苦人的冤屈 和貧窮人的歎息， 我現在要起來， 把他安置在他所切慕的穩妥之地。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oppression of the poor, for the sighing of the needy, now will I arise, saith the LORD; I will set him in safety from him that puffeth at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12:6  |  Psalms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耶和華的言語是純淨的言語， 如同銀子在泥爐中煉過七次。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the LORD are pure words: as silver tried in a furnace of earth, purified seven 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12:7  |  Psalms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耶和華啊，你必保護他們； 你必保佑他們永遠脫離這世代的人。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keep them, O LORD, thou shalt preserve them from this generation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12:8  |  Psalms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下流人在世人中升高， 就有惡人到處遊行。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walk on every side, when the vilest men are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2026-08-30T04:32:17.0050000Z</dcterms:created>
  <dcterms:modified xsi:type="dcterms:W3CDTF">2026-08-30T04:32:17.0050000Z</dcterms:modified>
</coreProperties>
</file>