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4891e9fc9a4490" /><Relationship Type="http://schemas.openxmlformats.org/officeDocument/2006/relationships/extended-properties" Target="/docProps/app.xml" Id="R65dc144e85384278" /><Relationship Type="http://schemas.openxmlformats.org/officeDocument/2006/relationships/officeDocument" Target="/ppt/presentation.xml" Id="R32fddea45ffb44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2420bd0a34455e"/>
  </p:sldMasterIdLst>
  <p:notesMasterIdLst>
    <p:notesMasterId xmlns:r="http://schemas.openxmlformats.org/officeDocument/2006/relationships" r:id="R947c6a4b2e484579"/>
  </p:notesMasterIdLst>
  <p:sldIdLst>
    <p:sldId xmlns:r="http://schemas.openxmlformats.org/officeDocument/2006/relationships" id="256" r:id="R84c04d97c32d40ef"/>
    <p:sldId xmlns:r="http://schemas.openxmlformats.org/officeDocument/2006/relationships" id="257" r:id="R1b4971445ef443ca"/>
    <p:sldId xmlns:r="http://schemas.openxmlformats.org/officeDocument/2006/relationships" id="258" r:id="Rf84f52fe11b64d98"/>
    <p:sldId xmlns:r="http://schemas.openxmlformats.org/officeDocument/2006/relationships" id="259" r:id="R26fb74b536cf4592"/>
    <p:sldId xmlns:r="http://schemas.openxmlformats.org/officeDocument/2006/relationships" id="260" r:id="R00bc3484a7e74611"/>
    <p:sldId xmlns:r="http://schemas.openxmlformats.org/officeDocument/2006/relationships" id="261" r:id="R5378e01797fe4d9e"/>
    <p:sldId xmlns:r="http://schemas.openxmlformats.org/officeDocument/2006/relationships" id="262" r:id="R0349b8427fa843e0"/>
    <p:sldId xmlns:r="http://schemas.openxmlformats.org/officeDocument/2006/relationships" id="263" r:id="R75f5d87a98f84c94"/>
    <p:sldId xmlns:r="http://schemas.openxmlformats.org/officeDocument/2006/relationships" id="264" r:id="R91274e4e74fc404e"/>
    <p:sldId xmlns:r="http://schemas.openxmlformats.org/officeDocument/2006/relationships" id="265" r:id="R0c48a730dcf24795"/>
    <p:sldId xmlns:r="http://schemas.openxmlformats.org/officeDocument/2006/relationships" id="266" r:id="R209efc1f909940b1"/>
    <p:sldId xmlns:r="http://schemas.openxmlformats.org/officeDocument/2006/relationships" id="267" r:id="Rf77d4f4b4c7e4f56"/>
    <p:sldId xmlns:r="http://schemas.openxmlformats.org/officeDocument/2006/relationships" id="268" r:id="R5429918ce0b84651"/>
    <p:sldId xmlns:r="http://schemas.openxmlformats.org/officeDocument/2006/relationships" id="269" r:id="R7dd9fa66cb2042c3"/>
    <p:sldId xmlns:r="http://schemas.openxmlformats.org/officeDocument/2006/relationships" id="270" r:id="R43d9db4a0a3b4f9c"/>
    <p:sldId xmlns:r="http://schemas.openxmlformats.org/officeDocument/2006/relationships" id="271" r:id="R3bf3592e699e4c10"/>
    <p:sldId xmlns:r="http://schemas.openxmlformats.org/officeDocument/2006/relationships" id="272" r:id="Raa88d2d98bff41f5"/>
    <p:sldId xmlns:r="http://schemas.openxmlformats.org/officeDocument/2006/relationships" id="273" r:id="R7875ee86f0bd4e49"/>
    <p:sldId xmlns:r="http://schemas.openxmlformats.org/officeDocument/2006/relationships" id="274" r:id="R2eea7cf8f62f4d66"/>
    <p:sldId xmlns:r="http://schemas.openxmlformats.org/officeDocument/2006/relationships" id="275" r:id="R257b884997094119"/>
    <p:sldId xmlns:r="http://schemas.openxmlformats.org/officeDocument/2006/relationships" id="276" r:id="Rf766af5ef757428d"/>
    <p:sldId xmlns:r="http://schemas.openxmlformats.org/officeDocument/2006/relationships" id="277" r:id="R8c6b791353ae4b47"/>
    <p:sldId xmlns:r="http://schemas.openxmlformats.org/officeDocument/2006/relationships" id="278" r:id="R4d07235d6fde4c5e"/>
    <p:sldId xmlns:r="http://schemas.openxmlformats.org/officeDocument/2006/relationships" id="279" r:id="R1c10ec6bda5244b3"/>
    <p:sldId xmlns:r="http://schemas.openxmlformats.org/officeDocument/2006/relationships" id="280" r:id="R187d03c7c00749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c13b9bda964f60" /><Relationship Type="http://schemas.openxmlformats.org/officeDocument/2006/relationships/slideMaster" Target="/ppt/slideMasters/slideMaster1.xml" Id="R912420bd0a34455e" /><Relationship Type="http://schemas.openxmlformats.org/officeDocument/2006/relationships/notesMaster" Target="/ppt/notesMasters/notesMaster1.xml" Id="R947c6a4b2e484579" /><Relationship Type="http://schemas.openxmlformats.org/officeDocument/2006/relationships/presProps" Target="/ppt/presProps.xml" Id="R99d396122af24b5d" /><Relationship Type="http://schemas.openxmlformats.org/officeDocument/2006/relationships/tableStyles" Target="/ppt/tableStyles.xml" Id="R6f7034876e174fd2" /><Relationship Type="http://schemas.openxmlformats.org/officeDocument/2006/relationships/slide" Target="/ppt/slides/slide1.xml" Id="R84c04d97c32d40ef" /><Relationship Type="http://schemas.openxmlformats.org/officeDocument/2006/relationships/slide" Target="/ppt/slides/slide2.xml" Id="R1b4971445ef443ca" /><Relationship Type="http://schemas.openxmlformats.org/officeDocument/2006/relationships/slide" Target="/ppt/slides/slide3.xml" Id="Rf84f52fe11b64d98" /><Relationship Type="http://schemas.openxmlformats.org/officeDocument/2006/relationships/slide" Target="/ppt/slides/slide4.xml" Id="R26fb74b536cf4592" /><Relationship Type="http://schemas.openxmlformats.org/officeDocument/2006/relationships/slide" Target="/ppt/slides/slide5.xml" Id="R00bc3484a7e74611" /><Relationship Type="http://schemas.openxmlformats.org/officeDocument/2006/relationships/slide" Target="/ppt/slides/slide6.xml" Id="R5378e01797fe4d9e" /><Relationship Type="http://schemas.openxmlformats.org/officeDocument/2006/relationships/slide" Target="/ppt/slides/slide7.xml" Id="R0349b8427fa843e0" /><Relationship Type="http://schemas.openxmlformats.org/officeDocument/2006/relationships/slide" Target="/ppt/slides/slide8.xml" Id="R75f5d87a98f84c94" /><Relationship Type="http://schemas.openxmlformats.org/officeDocument/2006/relationships/slide" Target="/ppt/slides/slide9.xml" Id="R91274e4e74fc404e" /><Relationship Type="http://schemas.openxmlformats.org/officeDocument/2006/relationships/slide" Target="/ppt/slides/slide10.xml" Id="R0c48a730dcf24795" /><Relationship Type="http://schemas.openxmlformats.org/officeDocument/2006/relationships/slide" Target="/ppt/slides/slide11.xml" Id="R209efc1f909940b1" /><Relationship Type="http://schemas.openxmlformats.org/officeDocument/2006/relationships/slide" Target="/ppt/slides/slide12.xml" Id="Rf77d4f4b4c7e4f56" /><Relationship Type="http://schemas.openxmlformats.org/officeDocument/2006/relationships/slide" Target="/ppt/slides/slide13.xml" Id="R5429918ce0b84651" /><Relationship Type="http://schemas.openxmlformats.org/officeDocument/2006/relationships/slide" Target="/ppt/slides/slide14.xml" Id="R7dd9fa66cb2042c3" /><Relationship Type="http://schemas.openxmlformats.org/officeDocument/2006/relationships/slide" Target="/ppt/slides/slide15.xml" Id="R43d9db4a0a3b4f9c" /><Relationship Type="http://schemas.openxmlformats.org/officeDocument/2006/relationships/slide" Target="/ppt/slides/slide16.xml" Id="R3bf3592e699e4c10" /><Relationship Type="http://schemas.openxmlformats.org/officeDocument/2006/relationships/slide" Target="/ppt/slides/slide17.xml" Id="Raa88d2d98bff41f5" /><Relationship Type="http://schemas.openxmlformats.org/officeDocument/2006/relationships/slide" Target="/ppt/slides/slide18.xml" Id="R7875ee86f0bd4e49" /><Relationship Type="http://schemas.openxmlformats.org/officeDocument/2006/relationships/slide" Target="/ppt/slides/slide19.xml" Id="R2eea7cf8f62f4d66" /><Relationship Type="http://schemas.openxmlformats.org/officeDocument/2006/relationships/slide" Target="/ppt/slides/slide20.xml" Id="R257b884997094119" /><Relationship Type="http://schemas.openxmlformats.org/officeDocument/2006/relationships/slide" Target="/ppt/slides/slide21.xml" Id="Rf766af5ef757428d" /><Relationship Type="http://schemas.openxmlformats.org/officeDocument/2006/relationships/slide" Target="/ppt/slides/slide22.xml" Id="R8c6b791353ae4b47" /><Relationship Type="http://schemas.openxmlformats.org/officeDocument/2006/relationships/slide" Target="/ppt/slides/slide23.xml" Id="R4d07235d6fde4c5e" /><Relationship Type="http://schemas.openxmlformats.org/officeDocument/2006/relationships/slide" Target="/ppt/slides/slide24.xml" Id="R1c10ec6bda5244b3" /><Relationship Type="http://schemas.openxmlformats.org/officeDocument/2006/relationships/slide" Target="/ppt/slides/slide25.xml" Id="R187d03c7c00749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7a6a7430a244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f97ab6fbcb45a1" /><Relationship Type="http://schemas.openxmlformats.org/officeDocument/2006/relationships/notesMaster" Target="/ppt/notesMasters/notesMaster1.xml" Id="R3f01aa83646640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66a0d516704548" /><Relationship Type="http://schemas.openxmlformats.org/officeDocument/2006/relationships/notesMaster" Target="/ppt/notesMasters/notesMaster1.xml" Id="Rab0f48ce607c4b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2f3111dd3e4907" /><Relationship Type="http://schemas.openxmlformats.org/officeDocument/2006/relationships/notesMaster" Target="/ppt/notesMasters/notesMaster1.xml" Id="R48be9e2616b845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d715212bea04ec2" /><Relationship Type="http://schemas.openxmlformats.org/officeDocument/2006/relationships/notesMaster" Target="/ppt/notesMasters/notesMaster1.xml" Id="R5c8d22216fe144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51195175da4f37" /><Relationship Type="http://schemas.openxmlformats.org/officeDocument/2006/relationships/notesMaster" Target="/ppt/notesMasters/notesMaster1.xml" Id="R86f8a0edde7c42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089e299b4d448b" /><Relationship Type="http://schemas.openxmlformats.org/officeDocument/2006/relationships/notesMaster" Target="/ppt/notesMasters/notesMaster1.xml" Id="Rfec2e2bf901a464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bced08f17548dd" /><Relationship Type="http://schemas.openxmlformats.org/officeDocument/2006/relationships/notesMaster" Target="/ppt/notesMasters/notesMaster1.xml" Id="Re0c0177d15734f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738fa0a47b94773" /><Relationship Type="http://schemas.openxmlformats.org/officeDocument/2006/relationships/notesMaster" Target="/ppt/notesMasters/notesMaster1.xml" Id="Rfda12dfe7bdf42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33162431714fd7" /><Relationship Type="http://schemas.openxmlformats.org/officeDocument/2006/relationships/notesMaster" Target="/ppt/notesMasters/notesMaster1.xml" Id="R7a8710a6db1240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b4dca7db8149a2" /><Relationship Type="http://schemas.openxmlformats.org/officeDocument/2006/relationships/notesMaster" Target="/ppt/notesMasters/notesMaster1.xml" Id="R9e1b7a66ce4f43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75d4c1336604dee" /><Relationship Type="http://schemas.openxmlformats.org/officeDocument/2006/relationships/notesMaster" Target="/ppt/notesMasters/notesMaster1.xml" Id="Rd97c948ed418404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05f99e00d554658" /><Relationship Type="http://schemas.openxmlformats.org/officeDocument/2006/relationships/notesMaster" Target="/ppt/notesMasters/notesMaster1.xml" Id="Rfa30141844e948c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a276d3e8dd54487" /><Relationship Type="http://schemas.openxmlformats.org/officeDocument/2006/relationships/notesMaster" Target="/ppt/notesMasters/notesMaster1.xml" Id="Rb1bba0b80ac34fc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f0d5ecd47364086" /><Relationship Type="http://schemas.openxmlformats.org/officeDocument/2006/relationships/notesMaster" Target="/ppt/notesMasters/notesMaster1.xml" Id="R1f7564662a67458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a32de725a6f4329" /><Relationship Type="http://schemas.openxmlformats.org/officeDocument/2006/relationships/notesMaster" Target="/ppt/notesMasters/notesMaster1.xml" Id="R89c7aaa9e8834da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ac0b01f86444b8d" /><Relationship Type="http://schemas.openxmlformats.org/officeDocument/2006/relationships/notesMaster" Target="/ppt/notesMasters/notesMaster1.xml" Id="R9f91bb7177a2400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36b2909c8248aa" /><Relationship Type="http://schemas.openxmlformats.org/officeDocument/2006/relationships/notesMaster" Target="/ppt/notesMasters/notesMaster1.xml" Id="R7ead704846ae427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5e8e25796e843d8" /><Relationship Type="http://schemas.openxmlformats.org/officeDocument/2006/relationships/notesMaster" Target="/ppt/notesMasters/notesMaster1.xml" Id="R25451665ddff4ea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3c1280385db4b6b" /><Relationship Type="http://schemas.openxmlformats.org/officeDocument/2006/relationships/notesMaster" Target="/ppt/notesMasters/notesMaster1.xml" Id="R95865b83137a464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a9015fd35664e95" /><Relationship Type="http://schemas.openxmlformats.org/officeDocument/2006/relationships/notesMaster" Target="/ppt/notesMasters/notesMaster1.xml" Id="R60c7f1d0613e486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a3be4e278374639" /><Relationship Type="http://schemas.openxmlformats.org/officeDocument/2006/relationships/notesMaster" Target="/ppt/notesMasters/notesMaster1.xml" Id="R1dce20b57e714e3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96ac97e368548d0" /><Relationship Type="http://schemas.openxmlformats.org/officeDocument/2006/relationships/notesMaster" Target="/ppt/notesMasters/notesMaster1.xml" Id="R7e94b6617d8d4a3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7406deb2aa442a4" /><Relationship Type="http://schemas.openxmlformats.org/officeDocument/2006/relationships/notesMaster" Target="/ppt/notesMasters/notesMaster1.xml" Id="R354dc2638d8c400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7618d3b1f064b28" /><Relationship Type="http://schemas.openxmlformats.org/officeDocument/2006/relationships/notesMaster" Target="/ppt/notesMasters/notesMaster1.xml" Id="R9ceeefbe8a1e4c2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e076e2a12a34369" /><Relationship Type="http://schemas.openxmlformats.org/officeDocument/2006/relationships/notesMaster" Target="/ppt/notesMasters/notesMaster1.xml" Id="R44ffc83cd0d148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16b887a3fe4f01" /><Relationship Type="http://schemas.openxmlformats.org/officeDocument/2006/relationships/image" Target="/ppt/media/image.png" Id="R87845711a9184a2b" /><Relationship Type="http://schemas.openxmlformats.org/officeDocument/2006/relationships/image" Target="/ppt/media/image2.png" Id="Re011c5fc15bd4968" /><Relationship Type="http://schemas.openxmlformats.org/officeDocument/2006/relationships/image" Target="/ppt/media/image.jpeg" Id="R54ca0bcf3582446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a5e915c46a412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7845711a9184a2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011c5fc15bd496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ca0bcf3582446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c989e9d7c9d4f92" /><Relationship Type="http://schemas.openxmlformats.org/officeDocument/2006/relationships/slideLayout" Target="/ppt/slideLayouts/slideLayout1.xml" Id="Rfb5c311ba0d34a4c" /><Relationship Type="http://schemas.openxmlformats.org/officeDocument/2006/relationships/slideLayout" Target="/ppt/slideLayouts/slideLayout2.xml" Id="R1fb186b10597437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5c311ba0d34a4c"/>
    <p:sldLayoutId xmlns:r="http://schemas.openxmlformats.org/officeDocument/2006/relationships" id="2147483650" r:id="R1fb186b10597437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c1ce5b3a894c3b" /><Relationship Type="http://schemas.openxmlformats.org/officeDocument/2006/relationships/notesSlide" Target="/ppt/notesSlides/notesSlide1.xml" Id="R2297800083ba48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eeff98d49d4644" /><Relationship Type="http://schemas.openxmlformats.org/officeDocument/2006/relationships/notesSlide" Target="/ppt/notesSlides/notesSlide2.xml" Id="Rc9e2e76bcd7e48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8f8084871b412c" /><Relationship Type="http://schemas.openxmlformats.org/officeDocument/2006/relationships/notesSlide" Target="/ppt/notesSlides/notesSlide3.xml" Id="Rc1cdbff315ca41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78359bf29848f0" /><Relationship Type="http://schemas.openxmlformats.org/officeDocument/2006/relationships/notesSlide" Target="/ppt/notesSlides/notesSlide4.xml" Id="R4b40f7bfddcd47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a1973ed1a4407c" /><Relationship Type="http://schemas.openxmlformats.org/officeDocument/2006/relationships/notesSlide" Target="/ppt/notesSlides/notesSlide5.xml" Id="R99b30dd795894a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aac8e36f364376" /><Relationship Type="http://schemas.openxmlformats.org/officeDocument/2006/relationships/notesSlide" Target="/ppt/notesSlides/notesSlide6.xml" Id="R62e09aa7464a46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f97cf435d84467" /><Relationship Type="http://schemas.openxmlformats.org/officeDocument/2006/relationships/notesSlide" Target="/ppt/notesSlides/notesSlide7.xml" Id="Rca904a6f6ae242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cffb0047524fce" /><Relationship Type="http://schemas.openxmlformats.org/officeDocument/2006/relationships/notesSlide" Target="/ppt/notesSlides/notesSlide8.xml" Id="R79024669c261466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134b5c1510492f" /><Relationship Type="http://schemas.openxmlformats.org/officeDocument/2006/relationships/notesSlide" Target="/ppt/notesSlides/notesSlide9.xml" Id="R9bbc6e0a946e427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c81cfe1aac4aca" /><Relationship Type="http://schemas.openxmlformats.org/officeDocument/2006/relationships/notesSlide" Target="/ppt/notesSlides/notesSlide10.xml" Id="R8feb1cf00e5b4b9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e5c010f204bec" /><Relationship Type="http://schemas.openxmlformats.org/officeDocument/2006/relationships/notesSlide" Target="/ppt/notesSlides/notesSlide11.xml" Id="R0cc8bf929f61479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97fdc2bd544a52" /><Relationship Type="http://schemas.openxmlformats.org/officeDocument/2006/relationships/notesSlide" Target="/ppt/notesSlides/notesSlide12.xml" Id="R01659f60df724db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a455ccdc56477b" /><Relationship Type="http://schemas.openxmlformats.org/officeDocument/2006/relationships/notesSlide" Target="/ppt/notesSlides/notesSlide13.xml" Id="R34222e84c5c848a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4077e858f14733" /><Relationship Type="http://schemas.openxmlformats.org/officeDocument/2006/relationships/notesSlide" Target="/ppt/notesSlides/notesSlide14.xml" Id="Re919cd2f727143e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4d1923847e4056" /><Relationship Type="http://schemas.openxmlformats.org/officeDocument/2006/relationships/notesSlide" Target="/ppt/notesSlides/notesSlide15.xml" Id="R489a09d5468a455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39e01980604aa7" /><Relationship Type="http://schemas.openxmlformats.org/officeDocument/2006/relationships/notesSlide" Target="/ppt/notesSlides/notesSlide16.xml" Id="R15debac1d7a94f1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de4a2a089a4c86" /><Relationship Type="http://schemas.openxmlformats.org/officeDocument/2006/relationships/notesSlide" Target="/ppt/notesSlides/notesSlide17.xml" Id="Rab0426f061aa47d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f5af4a3a6d42fd" /><Relationship Type="http://schemas.openxmlformats.org/officeDocument/2006/relationships/notesSlide" Target="/ppt/notesSlides/notesSlide18.xml" Id="R3a706e818119490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4482d2a9374cf3" /><Relationship Type="http://schemas.openxmlformats.org/officeDocument/2006/relationships/notesSlide" Target="/ppt/notesSlides/notesSlide19.xml" Id="R836be2dc55e44ca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817135368d4139" /><Relationship Type="http://schemas.openxmlformats.org/officeDocument/2006/relationships/notesSlide" Target="/ppt/notesSlides/notesSlide20.xml" Id="R982d9ae5a9f54fc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6af9492a3c4b03" /><Relationship Type="http://schemas.openxmlformats.org/officeDocument/2006/relationships/notesSlide" Target="/ppt/notesSlides/notesSlide21.xml" Id="Ra7ab49c248fb45c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a5a50cb42f4fbe" /><Relationship Type="http://schemas.openxmlformats.org/officeDocument/2006/relationships/notesSlide" Target="/ppt/notesSlides/notesSlide22.xml" Id="R0ea9631e6b6a41f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2cc5a2be0b487f" /><Relationship Type="http://schemas.openxmlformats.org/officeDocument/2006/relationships/notesSlide" Target="/ppt/notesSlides/notesSlide23.xml" Id="Rd4a8cf53176d410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5b692811844b03" /><Relationship Type="http://schemas.openxmlformats.org/officeDocument/2006/relationships/notesSlide" Target="/ppt/notesSlides/notesSlide24.xml" Id="R9261afb78c39407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28a66e746e4cdf" /><Relationship Type="http://schemas.openxmlformats.org/officeDocument/2006/relationships/notesSlide" Target="/ppt/notesSlides/notesSlide25.xml" Id="R413575894e6e47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以賽亞書第33章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33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  |  Isaiah 33:1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禍哉！你這毀滅人的， 自己倒不被毀滅； 行事詭詐的， 人倒不以詭詐待你。 你毀滅罷休了， 自己必被毀滅； 你行完了詭詐， 人必以詭詐待你。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to thee that spoilest, and thou wast not spoiled; and dealest treacherously, and they dealt not treacherously with thee! when thou shalt cease to spoil, thou shalt be spoiled; and when thou shalt make an end to deal treacherously, they shall deal treacherously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33:2  |  Isaiah 33:2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耶和華啊，求你施恩於我們； 我們等候你。 求你每早晨作我們的膀臂， 遭難的時候為我們的拯救。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be gracious unto us; we have waited for thee: be thou their arm every morning, our salvation also in the time of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33:3  |  Isaiah 33:3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喧嚷的響聲一發，眾民奔逃； 你一興起，列國四散。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the noise of the tumult the people fled; at the lifting up of thyself the nations were scattered.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33:4  |  Isaiah 33:4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你們所擄的必被斂盡， 好像螞蚱吃盡[禾稼]。 人要蹦在其上，好像蝗蟲一樣。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your spoil shall be gathered like the gathering of the caterpiller: as the running to and fro of locusts shall he run upon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33:5  |  Isaiah 33:5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耶和華被尊崇，因他居在高處； 他以公平公義充滿錫安。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exalted; for he dwelleth on high: he hath filled Zion with judgment and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33:6  |  Isaiah 33:6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你一生一世必得安穩－ 有豐盛的救恩， 並智慧和知識； 你以敬畏耶和華為至寶。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wisdom and knowledge shall be the stability of thy times, and strength of salvation: the fear of the LORD is his treasure.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33:7  |  Isaiah 33:7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看哪，他們的豪傑在外頭哀號； 求和的使臣痛痛哭泣。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their valiant ones shall cry without: the ambassadors of peace shall weep bitterly.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33:8  |  Isaiah 33:8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大路荒涼，行人止息； [敵人]背約， 藐視城邑， 不顧人民。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highways lie waste, the wayfaring man ceaseth: he hath broken the covenant, he hath despised the cities, he regardeth no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33:9  |  Isaiah 33:9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地上悲哀衰殘； 黎巴嫩羞愧枯乾； 沙崙像曠野； 巴珊和迦密[的樹林]凋殘。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earth mourneth and languisheth: Lebanon is ashamed and hewn down: Sharon is like a wilderness; and Bashan and Carmel shake off their fruits.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33:10  |  Isaiah 33:10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 現在我要起來； 我要興起； 我要勃然而興。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will I rise, saith the LORD; now will I be exalted; now will I lift up myself.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33:11  |  Isaiah 33:11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你們要懷的是糠詷， 要生的是碎稭； 你們的氣就是吞滅自己的火。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conceive chaff, ye shall bring forth stubble: your breath, as fire, shall devour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33:12  |  Isaiah 33:12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列邦必像已燒的石灰， 像已割的荊棘在火中焚燒。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people shall be as the burnings of lime: as thorns cut up shall they be burned in the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33:13  |  Isaiah 33:13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你們遠方的人當聽我所行的； 你們近處的人當承認我的大能。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ye that are far off, what I have done; and, ye that are near, acknowledge my might.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33:14  |  Isaiah 33:14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錫安中的罪人都懼怕； 不敬虔的人被戰兢抓住。 我們中間誰能與吞滅的火同住？ 我們中間誰能與永火同住呢？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sinners in Zion are afraid; fearfulness hath surprised the hypocrites. Who among us shall dwell with the devouring fire? who among us shall dwell with everlasting burnings?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33:15  |  Isaiah 33:15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行事公義、說話正直、 憎惡欺壓的財利、 擺手不受賄賂、 塞耳不聽流血的話， 閉眼不看邪惡事的，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walketh righteously, and speaketh uprightly; he that despiseth the gain of oppressions, that shaketh his hands from holding of bribes, that stoppeth his ears from hearing of blood, and shutteth his eyes from seeing evil;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33:16  |  Isaiah 33:16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他必居高處； 他的保障是磐石的堅壘； 他的糧必不缺乏； 他的水必不斷絕。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dwell on high: his place of defence shall be the munitions of rocks: bread shall be given him; his waters shall be 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33:17  |  Isaiah 33:17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你的眼必見王的榮美， 必見遼闊之地。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eyes shall see the king in his beauty: they shall behold the land that is very far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33:18  |  Isaiah 33:18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你的心必思想那驚嚇的事， [自問說]：記數目的在哪裏呢？ 平[貢銀]的在哪裏呢？ 數戍樓的在哪裏呢？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heart shall meditate terror. Where is the scribe? where is the receiver? where is he that counted the towers?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33:19  |  Isaiah 33:19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你必不見那強暴的民， 就是說話深奧，你不能明白， 言語呢喃，你不能懂得的。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see a fierce people, a people of a deeper speech than thou canst perceive; of a stammering tongue, that thou canst not understand.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33:20  |  Isaiah 33:20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你要看錫安－我們守聖節的城！ 你的眼必見耶路撒冷為安靜的居所， 為不挪移的帳幕， 橛子永不拔出， 繩索一根也不折斷。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upon Zion, the city of our solemnities: thine eyes shall see Jerusalem a quiet habitation, a tabernacle that shall not be taken down; not one of the stakes thereof shall ever be removed, neither shall any of the cords thereof be broken.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33:21  |  Isaiah 33:21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在那裏，耶和華必顯威嚴與我們同在， 當作江河寬闊之地； 其中必沒有盪槳搖櫓的船來往， 也沒有威武的船經過。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there the glorious LORD will be unto us a place of broad rivers and streams; wherein shall go no galley with oars, neither shall gallant ship pass thereby.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33:22  |  Isaiah 33:22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因為，耶和華是審判我們的； 耶和華是給我們設律法的； 耶和華是我們的王； 他必拯救我們。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is our judge, the LORD is our lawgiver, the LORD is our king; he will save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33:23  |  Isaiah 33:23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你的繩索鬆開： 不能栽穩桅杆， 也不能揚起篷來。 那時許多擄來的物被分了； 瘸腿的把掠物奪去了。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tacklings are loosed; they could not well strengthen their mast, they could not spread the sail: then is the prey of a great spoil divided; the lame take the prey.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33:24  |  Isaiah 33:24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城內居民必不說：我病了； 其中居住的百姓，罪孽都赦免了。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inhabitant shall not say, I am sick: the people that dwell therein shall be forgiven their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2026-08-30T04:00:48.9920000Z</dcterms:created>
  <dcterms:modified xsi:type="dcterms:W3CDTF">2026-08-30T04:00:48.9920000Z</dcterms:modified>
</coreProperties>
</file>