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cc8891577164889" /><Relationship Type="http://schemas.openxmlformats.org/officeDocument/2006/relationships/extended-properties" Target="/docProps/app.xml" Id="R8d87d9b711aa4af3" /><Relationship Type="http://schemas.openxmlformats.org/officeDocument/2006/relationships/officeDocument" Target="/ppt/presentation.xml" Id="R916b958baf6d4a3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f4b333a38cd444b"/>
  </p:sldMasterIdLst>
  <p:notesMasterIdLst>
    <p:notesMasterId xmlns:r="http://schemas.openxmlformats.org/officeDocument/2006/relationships" r:id="R3b7345bfa39c413a"/>
  </p:notesMasterIdLst>
  <p:sldIdLst>
    <p:sldId xmlns:r="http://schemas.openxmlformats.org/officeDocument/2006/relationships" id="256" r:id="R4a020e471cfb466e"/>
    <p:sldId xmlns:r="http://schemas.openxmlformats.org/officeDocument/2006/relationships" id="257" r:id="R84ff0b0f5ef948f5"/>
    <p:sldId xmlns:r="http://schemas.openxmlformats.org/officeDocument/2006/relationships" id="258" r:id="R8bb75db91eee4b2b"/>
    <p:sldId xmlns:r="http://schemas.openxmlformats.org/officeDocument/2006/relationships" id="259" r:id="R93c5f0dd46fa4b47"/>
    <p:sldId xmlns:r="http://schemas.openxmlformats.org/officeDocument/2006/relationships" id="260" r:id="Rb263852a265c47d3"/>
    <p:sldId xmlns:r="http://schemas.openxmlformats.org/officeDocument/2006/relationships" id="261" r:id="Rbfaffd22520b4b6d"/>
    <p:sldId xmlns:r="http://schemas.openxmlformats.org/officeDocument/2006/relationships" id="262" r:id="R56860807ab984b07"/>
    <p:sldId xmlns:r="http://schemas.openxmlformats.org/officeDocument/2006/relationships" id="263" r:id="R072e0809f7b348f4"/>
    <p:sldId xmlns:r="http://schemas.openxmlformats.org/officeDocument/2006/relationships" id="264" r:id="Rc7d5c99606ce4670"/>
    <p:sldId xmlns:r="http://schemas.openxmlformats.org/officeDocument/2006/relationships" id="265" r:id="Rf508dfb541224e16"/>
    <p:sldId xmlns:r="http://schemas.openxmlformats.org/officeDocument/2006/relationships" id="266" r:id="R47c5ed57033649c1"/>
    <p:sldId xmlns:r="http://schemas.openxmlformats.org/officeDocument/2006/relationships" id="267" r:id="Rcae4ef67e8b448ec"/>
    <p:sldId xmlns:r="http://schemas.openxmlformats.org/officeDocument/2006/relationships" id="268" r:id="Refaef9beb97f4cab"/>
    <p:sldId xmlns:r="http://schemas.openxmlformats.org/officeDocument/2006/relationships" id="269" r:id="Rc52f7474c5754774"/>
    <p:sldId xmlns:r="http://schemas.openxmlformats.org/officeDocument/2006/relationships" id="270" r:id="R5f3c41d040c6493b"/>
    <p:sldId xmlns:r="http://schemas.openxmlformats.org/officeDocument/2006/relationships" id="271" r:id="Re7d4836431ab4782"/>
    <p:sldId xmlns:r="http://schemas.openxmlformats.org/officeDocument/2006/relationships" id="272" r:id="R24570df7b18e486e"/>
    <p:sldId xmlns:r="http://schemas.openxmlformats.org/officeDocument/2006/relationships" id="273" r:id="R6cc58f60baf64e7a"/>
    <p:sldId xmlns:r="http://schemas.openxmlformats.org/officeDocument/2006/relationships" id="274" r:id="Rb6828fa5ebb34001"/>
    <p:sldId xmlns:r="http://schemas.openxmlformats.org/officeDocument/2006/relationships" id="275" r:id="R51630cd63aae4cf9"/>
    <p:sldId xmlns:r="http://schemas.openxmlformats.org/officeDocument/2006/relationships" id="276" r:id="R894cc6a5dc1e42c9"/>
    <p:sldId xmlns:r="http://schemas.openxmlformats.org/officeDocument/2006/relationships" id="277" r:id="R2311072d8ebd41bc"/>
    <p:sldId xmlns:r="http://schemas.openxmlformats.org/officeDocument/2006/relationships" id="278" r:id="Rca874499ef9a4c79"/>
    <p:sldId xmlns:r="http://schemas.openxmlformats.org/officeDocument/2006/relationships" id="279" r:id="R6afdf7d47ca5412f"/>
    <p:sldId xmlns:r="http://schemas.openxmlformats.org/officeDocument/2006/relationships" id="280" r:id="R86ba868405be451f"/>
    <p:sldId xmlns:r="http://schemas.openxmlformats.org/officeDocument/2006/relationships" id="281" r:id="R0edf65c53e0e49dd"/>
    <p:sldId xmlns:r="http://schemas.openxmlformats.org/officeDocument/2006/relationships" id="282" r:id="R2890d37f69cc4102"/>
    <p:sldId xmlns:r="http://schemas.openxmlformats.org/officeDocument/2006/relationships" id="283" r:id="R65222bc653e541e0"/>
    <p:sldId xmlns:r="http://schemas.openxmlformats.org/officeDocument/2006/relationships" id="284" r:id="Rc066eba68a06465a"/>
    <p:sldId xmlns:r="http://schemas.openxmlformats.org/officeDocument/2006/relationships" id="285" r:id="R86e1149af2b54db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6c8c84007d841b2" /><Relationship Type="http://schemas.openxmlformats.org/officeDocument/2006/relationships/slideMaster" Target="/ppt/slideMasters/slideMaster1.xml" Id="Ref4b333a38cd444b" /><Relationship Type="http://schemas.openxmlformats.org/officeDocument/2006/relationships/notesMaster" Target="/ppt/notesMasters/notesMaster1.xml" Id="R3b7345bfa39c413a" /><Relationship Type="http://schemas.openxmlformats.org/officeDocument/2006/relationships/presProps" Target="/ppt/presProps.xml" Id="R23d92bf3bf944fd8" /><Relationship Type="http://schemas.openxmlformats.org/officeDocument/2006/relationships/tableStyles" Target="/ppt/tableStyles.xml" Id="R9ab6ac3b75fa419e" /><Relationship Type="http://schemas.openxmlformats.org/officeDocument/2006/relationships/slide" Target="/ppt/slides/slide1.xml" Id="R4a020e471cfb466e" /><Relationship Type="http://schemas.openxmlformats.org/officeDocument/2006/relationships/slide" Target="/ppt/slides/slide2.xml" Id="R84ff0b0f5ef948f5" /><Relationship Type="http://schemas.openxmlformats.org/officeDocument/2006/relationships/slide" Target="/ppt/slides/slide3.xml" Id="R8bb75db91eee4b2b" /><Relationship Type="http://schemas.openxmlformats.org/officeDocument/2006/relationships/slide" Target="/ppt/slides/slide4.xml" Id="R93c5f0dd46fa4b47" /><Relationship Type="http://schemas.openxmlformats.org/officeDocument/2006/relationships/slide" Target="/ppt/slides/slide5.xml" Id="Rb263852a265c47d3" /><Relationship Type="http://schemas.openxmlformats.org/officeDocument/2006/relationships/slide" Target="/ppt/slides/slide6.xml" Id="Rbfaffd22520b4b6d" /><Relationship Type="http://schemas.openxmlformats.org/officeDocument/2006/relationships/slide" Target="/ppt/slides/slide7.xml" Id="R56860807ab984b07" /><Relationship Type="http://schemas.openxmlformats.org/officeDocument/2006/relationships/slide" Target="/ppt/slides/slide8.xml" Id="R072e0809f7b348f4" /><Relationship Type="http://schemas.openxmlformats.org/officeDocument/2006/relationships/slide" Target="/ppt/slides/slide9.xml" Id="Rc7d5c99606ce4670" /><Relationship Type="http://schemas.openxmlformats.org/officeDocument/2006/relationships/slide" Target="/ppt/slides/slide10.xml" Id="Rf508dfb541224e16" /><Relationship Type="http://schemas.openxmlformats.org/officeDocument/2006/relationships/slide" Target="/ppt/slides/slide11.xml" Id="R47c5ed57033649c1" /><Relationship Type="http://schemas.openxmlformats.org/officeDocument/2006/relationships/slide" Target="/ppt/slides/slide12.xml" Id="Rcae4ef67e8b448ec" /><Relationship Type="http://schemas.openxmlformats.org/officeDocument/2006/relationships/slide" Target="/ppt/slides/slide13.xml" Id="Refaef9beb97f4cab" /><Relationship Type="http://schemas.openxmlformats.org/officeDocument/2006/relationships/slide" Target="/ppt/slides/slide14.xml" Id="Rc52f7474c5754774" /><Relationship Type="http://schemas.openxmlformats.org/officeDocument/2006/relationships/slide" Target="/ppt/slides/slide15.xml" Id="R5f3c41d040c6493b" /><Relationship Type="http://schemas.openxmlformats.org/officeDocument/2006/relationships/slide" Target="/ppt/slides/slide16.xml" Id="Re7d4836431ab4782" /><Relationship Type="http://schemas.openxmlformats.org/officeDocument/2006/relationships/slide" Target="/ppt/slides/slide17.xml" Id="R24570df7b18e486e" /><Relationship Type="http://schemas.openxmlformats.org/officeDocument/2006/relationships/slide" Target="/ppt/slides/slide18.xml" Id="R6cc58f60baf64e7a" /><Relationship Type="http://schemas.openxmlformats.org/officeDocument/2006/relationships/slide" Target="/ppt/slides/slide19.xml" Id="Rb6828fa5ebb34001" /><Relationship Type="http://schemas.openxmlformats.org/officeDocument/2006/relationships/slide" Target="/ppt/slides/slide20.xml" Id="R51630cd63aae4cf9" /><Relationship Type="http://schemas.openxmlformats.org/officeDocument/2006/relationships/slide" Target="/ppt/slides/slide21.xml" Id="R894cc6a5dc1e42c9" /><Relationship Type="http://schemas.openxmlformats.org/officeDocument/2006/relationships/slide" Target="/ppt/slides/slide22.xml" Id="R2311072d8ebd41bc" /><Relationship Type="http://schemas.openxmlformats.org/officeDocument/2006/relationships/slide" Target="/ppt/slides/slide23.xml" Id="Rca874499ef9a4c79" /><Relationship Type="http://schemas.openxmlformats.org/officeDocument/2006/relationships/slide" Target="/ppt/slides/slide24.xml" Id="R6afdf7d47ca5412f" /><Relationship Type="http://schemas.openxmlformats.org/officeDocument/2006/relationships/slide" Target="/ppt/slides/slide25.xml" Id="R86ba868405be451f" /><Relationship Type="http://schemas.openxmlformats.org/officeDocument/2006/relationships/slide" Target="/ppt/slides/slide26.xml" Id="R0edf65c53e0e49dd" /><Relationship Type="http://schemas.openxmlformats.org/officeDocument/2006/relationships/slide" Target="/ppt/slides/slide27.xml" Id="R2890d37f69cc4102" /><Relationship Type="http://schemas.openxmlformats.org/officeDocument/2006/relationships/slide" Target="/ppt/slides/slide28.xml" Id="R65222bc653e541e0" /><Relationship Type="http://schemas.openxmlformats.org/officeDocument/2006/relationships/slide" Target="/ppt/slides/slide29.xml" Id="Rc066eba68a06465a" /><Relationship Type="http://schemas.openxmlformats.org/officeDocument/2006/relationships/slide" Target="/ppt/slides/slide30.xml" Id="R86e1149af2b54db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5b947b0c3cd44f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562586ae5174d9d" /><Relationship Type="http://schemas.openxmlformats.org/officeDocument/2006/relationships/notesMaster" Target="/ppt/notesMasters/notesMaster1.xml" Id="R8a34ad5f39794b2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a2353677a634325" /><Relationship Type="http://schemas.openxmlformats.org/officeDocument/2006/relationships/notesMaster" Target="/ppt/notesMasters/notesMaster1.xml" Id="R302e79f2bedb487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937ce343b9648a5" /><Relationship Type="http://schemas.openxmlformats.org/officeDocument/2006/relationships/notesMaster" Target="/ppt/notesMasters/notesMaster1.xml" Id="Rd97e2e6ab994453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6c246db27d14b99" /><Relationship Type="http://schemas.openxmlformats.org/officeDocument/2006/relationships/notesMaster" Target="/ppt/notesMasters/notesMaster1.xml" Id="R1d7986a6827a498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0ab9b4ff6a44883" /><Relationship Type="http://schemas.openxmlformats.org/officeDocument/2006/relationships/notesMaster" Target="/ppt/notesMasters/notesMaster1.xml" Id="R92b34b0d87b24c7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f674bfcc09f45b6" /><Relationship Type="http://schemas.openxmlformats.org/officeDocument/2006/relationships/notesMaster" Target="/ppt/notesMasters/notesMaster1.xml" Id="R539c3799e3a142f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38695d31e7747ed" /><Relationship Type="http://schemas.openxmlformats.org/officeDocument/2006/relationships/notesMaster" Target="/ppt/notesMasters/notesMaster1.xml" Id="R9315fd196530413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70d347ef09948c1" /><Relationship Type="http://schemas.openxmlformats.org/officeDocument/2006/relationships/notesMaster" Target="/ppt/notesMasters/notesMaster1.xml" Id="R2b0c9481329846a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332744b184c44ec" /><Relationship Type="http://schemas.openxmlformats.org/officeDocument/2006/relationships/notesMaster" Target="/ppt/notesMasters/notesMaster1.xml" Id="R31dc5f40d18a41f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7cbc04d21e448e1" /><Relationship Type="http://schemas.openxmlformats.org/officeDocument/2006/relationships/notesMaster" Target="/ppt/notesMasters/notesMaster1.xml" Id="R3e651f5065bc4ef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6d23a78425641a6" /><Relationship Type="http://schemas.openxmlformats.org/officeDocument/2006/relationships/notesMaster" Target="/ppt/notesMasters/notesMaster1.xml" Id="R52a3f38c7bce4a0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bae6d2c5eb14d45" /><Relationship Type="http://schemas.openxmlformats.org/officeDocument/2006/relationships/notesMaster" Target="/ppt/notesMasters/notesMaster1.xml" Id="R7c35f23a63604f3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1748c8faddc4de1" /><Relationship Type="http://schemas.openxmlformats.org/officeDocument/2006/relationships/notesMaster" Target="/ppt/notesMasters/notesMaster1.xml" Id="R745e5ffaf7da47c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c34cb7f16e54a9f" /><Relationship Type="http://schemas.openxmlformats.org/officeDocument/2006/relationships/notesMaster" Target="/ppt/notesMasters/notesMaster1.xml" Id="R25fcad0427d5416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4d323bc613e43ae" /><Relationship Type="http://schemas.openxmlformats.org/officeDocument/2006/relationships/notesMaster" Target="/ppt/notesMasters/notesMaster1.xml" Id="R38a2101ecad946c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ecc6d7bb6fb43a4" /><Relationship Type="http://schemas.openxmlformats.org/officeDocument/2006/relationships/notesMaster" Target="/ppt/notesMasters/notesMaster1.xml" Id="Rab70dd06fa8848d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2d5690a505b449f" /><Relationship Type="http://schemas.openxmlformats.org/officeDocument/2006/relationships/notesMaster" Target="/ppt/notesMasters/notesMaster1.xml" Id="R5b8b59a82c63451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829655ef2fa4d22" /><Relationship Type="http://schemas.openxmlformats.org/officeDocument/2006/relationships/notesMaster" Target="/ppt/notesMasters/notesMaster1.xml" Id="R4bbd99798567467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b79aea84a964b30" /><Relationship Type="http://schemas.openxmlformats.org/officeDocument/2006/relationships/notesMaster" Target="/ppt/notesMasters/notesMaster1.xml" Id="R884e010974994ec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757dccf8e3b40ca" /><Relationship Type="http://schemas.openxmlformats.org/officeDocument/2006/relationships/notesMaster" Target="/ppt/notesMasters/notesMaster1.xml" Id="Rc08b122cb88d44a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b0f0bff47374cdb" /><Relationship Type="http://schemas.openxmlformats.org/officeDocument/2006/relationships/notesMaster" Target="/ppt/notesMasters/notesMaster1.xml" Id="R98c005a668b44b6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ab73d3bced4422f" /><Relationship Type="http://schemas.openxmlformats.org/officeDocument/2006/relationships/notesMaster" Target="/ppt/notesMasters/notesMaster1.xml" Id="R3357424510df4bf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79c258b662149de" /><Relationship Type="http://schemas.openxmlformats.org/officeDocument/2006/relationships/notesMaster" Target="/ppt/notesMasters/notesMaster1.xml" Id="R010211ab26b44fe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4be907b0f674fd8" /><Relationship Type="http://schemas.openxmlformats.org/officeDocument/2006/relationships/notesMaster" Target="/ppt/notesMasters/notesMaster1.xml" Id="Rdf3507592ca1438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65157fe865f43b1" /><Relationship Type="http://schemas.openxmlformats.org/officeDocument/2006/relationships/notesMaster" Target="/ppt/notesMasters/notesMaster1.xml" Id="R840bd12614a4402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82fb025d97d4564" /><Relationship Type="http://schemas.openxmlformats.org/officeDocument/2006/relationships/notesMaster" Target="/ppt/notesMasters/notesMaster1.xml" Id="R1b71e85f3f4a43c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b233827d97c643af" /><Relationship Type="http://schemas.openxmlformats.org/officeDocument/2006/relationships/notesMaster" Target="/ppt/notesMasters/notesMaster1.xml" Id="Re70f3b7f7d3345e6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93cf0cbf3d84684" /><Relationship Type="http://schemas.openxmlformats.org/officeDocument/2006/relationships/notesMaster" Target="/ppt/notesMasters/notesMaster1.xml" Id="R8ab2be3d6ec64ee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b7bef24cd0844a9" /><Relationship Type="http://schemas.openxmlformats.org/officeDocument/2006/relationships/notesMaster" Target="/ppt/notesMasters/notesMaster1.xml" Id="R0220b757fa654f5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ebaf9ed1e97419e" /><Relationship Type="http://schemas.openxmlformats.org/officeDocument/2006/relationships/notesMaster" Target="/ppt/notesMasters/notesMaster1.xml" Id="Rfb7bf889a65b466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4bef82034d4038" /><Relationship Type="http://schemas.openxmlformats.org/officeDocument/2006/relationships/image" Target="/ppt/media/image.png" Id="Rd109d096bbe640bb" /><Relationship Type="http://schemas.openxmlformats.org/officeDocument/2006/relationships/image" Target="/ppt/media/image2.png" Id="R8304dbcc687b455e" /><Relationship Type="http://schemas.openxmlformats.org/officeDocument/2006/relationships/image" Target="/ppt/media/image.jpeg" Id="R04320b30cdcf4ad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cbc2615a484fd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109d096bbe640bb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8304dbcc687b455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320b30cdcf4ad7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323c105442f45f9" /><Relationship Type="http://schemas.openxmlformats.org/officeDocument/2006/relationships/slideLayout" Target="/ppt/slideLayouts/slideLayout1.xml" Id="R1dd6b4f65f0d417b" /><Relationship Type="http://schemas.openxmlformats.org/officeDocument/2006/relationships/slideLayout" Target="/ppt/slideLayouts/slideLayout2.xml" Id="R313b1a334c354bf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dd6b4f65f0d417b"/>
    <p:sldLayoutId xmlns:r="http://schemas.openxmlformats.org/officeDocument/2006/relationships" id="2147483650" r:id="R313b1a334c354bf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771c064dbd0483c" /><Relationship Type="http://schemas.openxmlformats.org/officeDocument/2006/relationships/notesSlide" Target="/ppt/notesSlides/notesSlide1.xml" Id="R1c1c7592958d48e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a3897861bd43b4" /><Relationship Type="http://schemas.openxmlformats.org/officeDocument/2006/relationships/notesSlide" Target="/ppt/notesSlides/notesSlide2.xml" Id="R821b67f63f2e4f8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d2912f603548c7" /><Relationship Type="http://schemas.openxmlformats.org/officeDocument/2006/relationships/notesSlide" Target="/ppt/notesSlides/notesSlide3.xml" Id="R3bcca3f84cb04ab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982bf36b614f6f" /><Relationship Type="http://schemas.openxmlformats.org/officeDocument/2006/relationships/notesSlide" Target="/ppt/notesSlides/notesSlide4.xml" Id="Rf36ab28c4843471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dd879768774d9d" /><Relationship Type="http://schemas.openxmlformats.org/officeDocument/2006/relationships/notesSlide" Target="/ppt/notesSlides/notesSlide5.xml" Id="R4ffdf6e715e54c1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84515377e94f09" /><Relationship Type="http://schemas.openxmlformats.org/officeDocument/2006/relationships/notesSlide" Target="/ppt/notesSlides/notesSlide6.xml" Id="Ra2822dff73c24f0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144ff77b974870" /><Relationship Type="http://schemas.openxmlformats.org/officeDocument/2006/relationships/notesSlide" Target="/ppt/notesSlides/notesSlide7.xml" Id="R2dae7edf7f7b491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956a8075ad4364" /><Relationship Type="http://schemas.openxmlformats.org/officeDocument/2006/relationships/notesSlide" Target="/ppt/notesSlides/notesSlide8.xml" Id="R4c41efe9c7fe4d9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71c4ea9c014066" /><Relationship Type="http://schemas.openxmlformats.org/officeDocument/2006/relationships/notesSlide" Target="/ppt/notesSlides/notesSlide9.xml" Id="Refbb51f5e1494c0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abad9188494c89" /><Relationship Type="http://schemas.openxmlformats.org/officeDocument/2006/relationships/notesSlide" Target="/ppt/notesSlides/notesSlide10.xml" Id="R249d621b7de84ec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29d62d3e324cfb" /><Relationship Type="http://schemas.openxmlformats.org/officeDocument/2006/relationships/notesSlide" Target="/ppt/notesSlides/notesSlide11.xml" Id="R9fa87f63604c426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accd4ae7b34387" /><Relationship Type="http://schemas.openxmlformats.org/officeDocument/2006/relationships/notesSlide" Target="/ppt/notesSlides/notesSlide12.xml" Id="R1c1c0afe5865419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d2bff508264ca3" /><Relationship Type="http://schemas.openxmlformats.org/officeDocument/2006/relationships/notesSlide" Target="/ppt/notesSlides/notesSlide13.xml" Id="Ref67c49850bf4e0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064f55f9454f4f" /><Relationship Type="http://schemas.openxmlformats.org/officeDocument/2006/relationships/notesSlide" Target="/ppt/notesSlides/notesSlide14.xml" Id="Rf06663793ddb4af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b7a8574eb34031" /><Relationship Type="http://schemas.openxmlformats.org/officeDocument/2006/relationships/notesSlide" Target="/ppt/notesSlides/notesSlide15.xml" Id="R27b1914fca1b447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b05e10739747d0" /><Relationship Type="http://schemas.openxmlformats.org/officeDocument/2006/relationships/notesSlide" Target="/ppt/notesSlides/notesSlide16.xml" Id="R13b1e2afe98a445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f93e504b10e4dfa" /><Relationship Type="http://schemas.openxmlformats.org/officeDocument/2006/relationships/notesSlide" Target="/ppt/notesSlides/notesSlide17.xml" Id="R8c0cda07d3e4428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c4de3494bd4414" /><Relationship Type="http://schemas.openxmlformats.org/officeDocument/2006/relationships/notesSlide" Target="/ppt/notesSlides/notesSlide18.xml" Id="R08069f4a6cdc418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1dd1f1fee44b37" /><Relationship Type="http://schemas.openxmlformats.org/officeDocument/2006/relationships/notesSlide" Target="/ppt/notesSlides/notesSlide19.xml" Id="R88609c28b91542c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a2086182f44689" /><Relationship Type="http://schemas.openxmlformats.org/officeDocument/2006/relationships/notesSlide" Target="/ppt/notesSlides/notesSlide20.xml" Id="R1ee6e74668f1451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374fa978f247f2" /><Relationship Type="http://schemas.openxmlformats.org/officeDocument/2006/relationships/notesSlide" Target="/ppt/notesSlides/notesSlide21.xml" Id="R8cac818765d148c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061f5346194c0a" /><Relationship Type="http://schemas.openxmlformats.org/officeDocument/2006/relationships/notesSlide" Target="/ppt/notesSlides/notesSlide22.xml" Id="R8bc78c21559941b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8d217cb2fa4bbf" /><Relationship Type="http://schemas.openxmlformats.org/officeDocument/2006/relationships/notesSlide" Target="/ppt/notesSlides/notesSlide23.xml" Id="Rdd4efaafb1ae466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80e47114fb4d3c" /><Relationship Type="http://schemas.openxmlformats.org/officeDocument/2006/relationships/notesSlide" Target="/ppt/notesSlides/notesSlide24.xml" Id="Rd77657e176ef4dc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ce52e4e7ca744b4" /><Relationship Type="http://schemas.openxmlformats.org/officeDocument/2006/relationships/notesSlide" Target="/ppt/notesSlides/notesSlide25.xml" Id="R54ad8e1a2a7641a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de4d3cff7946d3" /><Relationship Type="http://schemas.openxmlformats.org/officeDocument/2006/relationships/notesSlide" Target="/ppt/notesSlides/notesSlide26.xml" Id="Rcfb6ba74f27e4b3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ebcb0ad8dd4df4" /><Relationship Type="http://schemas.openxmlformats.org/officeDocument/2006/relationships/notesSlide" Target="/ppt/notesSlides/notesSlide27.xml" Id="R9c848e512d24448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85dc6b46734567" /><Relationship Type="http://schemas.openxmlformats.org/officeDocument/2006/relationships/notesSlide" Target="/ppt/notesSlides/notesSlide28.xml" Id="Re05303a4ae6a4bf3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55a0aea4e54ee8" /><Relationship Type="http://schemas.openxmlformats.org/officeDocument/2006/relationships/notesSlide" Target="/ppt/notesSlides/notesSlide29.xml" Id="R71d3b082e8524e1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333073604445ef" /><Relationship Type="http://schemas.openxmlformats.org/officeDocument/2006/relationships/notesSlide" Target="/ppt/notesSlides/notesSlide30.xml" Id="Rc12e8d6e4d2347c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約伯記第19章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19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19:1  |  Job 19:1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約伯回答說：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Job answered and said,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19:2  |  Job 19:2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你們攪擾我的心， 用言語壓碎我要到幾時呢？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long will ye vex my soul, and break me in pieces with words?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19:3  |  Job 19:3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你們這十次羞辱我； 你們苦待我也不以為恥。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ten times have ye reproached me: ye are not ashamed that ye make yourselves strange to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19:4  |  Job 19:4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果真我有錯， 這錯乃是在我。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be it indeed that I have erred, mine error remaineth with myself.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19:5  |  Job 19:5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你們果然要向我誇大， 以我的羞辱為證指責我，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indeed ye will magnify yourselves against me, and plead against me my reproach: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19:6  |  Job 19:6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就該知道是神傾覆我， 用網羅圍繞我。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Know now that God hath overthrown me, and hath compassed me with his net.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19:7  |  Job 19:7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我因委曲呼叫，卻不蒙應允； 我呼求，卻不得公斷。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I cry out of wrong, but I am not heard: I cry aloud, but there is no judgment.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19:8  |  Job 19:8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神用籬笆攔住我的道路，使我不得經過； 又使我的路徑黑暗。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fenced up my way that I cannot pass, and he hath set darkness in my paths.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19:9  |  Job 19:9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他剝去我的榮光， 摘去我頭上的冠冕。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stripped me of my glory, and taken the crown from my head.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19:10  |  Job 19:10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他在四圍攻擊我，我便歸於死亡， 將我的指望如樹拔出來。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destroyed me on every side, and I am gone: and mine hope hath he removed like a tree.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19:11  |  Job 19:11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他的忿怒向我發作， 以我為敵人。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also kindled his wrath against me, and he counteth me unto him as one of his enemies.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19:12  |  Job 19:12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他的軍旅一齊上來， 修築戰路攻擊我， 在我帳棚的四圍安營。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troops come together, and raise up their way against me, and encamp round about my tabernacle.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19:13  |  Job 19:13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他把我的弟兄隔在遠處， 使我所認識的全然與我生疏。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put my brethren far from me, and mine acquaintance are verily estranged from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19:14  |  Job 19:14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我的親戚與我斷絕； 我的密友都忘記我。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kinsfolk have failed, and my familiar friends have forgotten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19:15  |  Job 19:15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在我家寄居的， 和我的使女都以我為外人； 我在他們眼中看為外邦人。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that dwell in mine house, and my maids, count me for a stranger: I am an alien in their sight.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19:16  |  Job 19:16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我呼喚僕人， 雖用口求他，他還是不回答。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called my servant, and he gave me no answer; I intreated him with my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19:17  |  Job 19:17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我口的氣味，我妻子厭惡； 我的懇求，我同胞也憎嫌。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breath is strange to my wife, though I intreated for the children’s sake of mine own body.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19:18  |  Job 19:18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連小孩子也藐視我； 我若起來，他們都嘲笑我。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young children despised me; I arose, and they spake against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19:19  |  Job 19:19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我的密友都憎惡我； 我平日所愛的人向我翻臉。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my inward friends abhorred me: and they whom I loved are turned against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19:20  |  Job 19:20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我的皮肉緊貼骨頭； 我只剩牙皮逃脫了。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bone cleaveth to my skin and to my flesh, and I am escaped with the skin of my teeth.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19:21  |  Job 19:21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我朋友啊，可憐我！可憐我！ 因為神的手攻擊我。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Have pity upon me, have pity upon me, O ye my friends; for the hand of God hath touched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19:22  |  Job 19:22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你們為甚麼彷彿神逼迫我， 吃我的肉還以為不足呢？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do ye persecute me as God, and are not satisfied with my flesh?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19:23  |  Job 19:23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惟願我的言語現在寫上， 都記錄在書上；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Oh that my words were now written! oh that they were printed in a book!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19:24  |  Job 19:24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用鐵筆鐫刻， 用鉛灌在磐石上，直存到永遠。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they were graven with an iron pen and lead in the rock for ever!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19:25  |  Job 19:25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我知道我的救贖主活着， 末了必站立在地上。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know that my redeemer liveth, and that he shall stand at the latter day upon the earth: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19:26  |  Job 19:26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我這皮肉滅絕之後， 我必在肉體之外得見神。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though after my skin worms destroy this body, yet in my flesh shall I see God: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19:27  |  Job 19:27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我自己要見他， 親眼要看他，並不像外人。 我的心腸在我裏面消滅了！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Whom I shall see for myself, and mine eyes shall behold, and not another; though my reins be consumed within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19:28  |  Job 19:28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你們若說：我們逼迫他要何等地重呢？ [惹]事的根乃在乎他；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ye should say, Why persecute we him, seeing the root of the matter is found in me?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19:29  |  Job 19:29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你們就當懼怕刀劍； 因為忿怒[惹動]刀劍的刑罰， 使你們知道有報應。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ye afraid of the sword: for wrath bringeth the punishments of the sword, that ye may know there is a judgment.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2026-08-30T04:25:03.1810000Z</dcterms:created>
  <dcterms:modified xsi:type="dcterms:W3CDTF">2026-08-30T04:25:03.1810000Z</dcterms:modified>
</coreProperties>
</file>