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4712ea696874891" /><Relationship Type="http://schemas.openxmlformats.org/officeDocument/2006/relationships/extended-properties" Target="/docProps/app.xml" Id="R84cb8b8f36e84819" /><Relationship Type="http://schemas.openxmlformats.org/officeDocument/2006/relationships/officeDocument" Target="/ppt/presentation.xml" Id="R22d01a3faa644bb4" /></Relationships>
</file>

<file path=ppt/presentation.xml><?xml version="1.0" encoding="utf-8"?>
<p:presentation xmlns:p="http://schemas.openxmlformats.org/presentationml/2006/main">
  <p:sldMasterIdLst>
    <p:sldMasterId xmlns:r="http://schemas.openxmlformats.org/officeDocument/2006/relationships" id="2147483648" r:id="Rf29b328ca0e34f92"/>
  </p:sldMasterIdLst>
  <p:notesMasterIdLst>
    <p:notesMasterId xmlns:r="http://schemas.openxmlformats.org/officeDocument/2006/relationships" r:id="Rdbf426d1d6994bbf"/>
  </p:notesMasterIdLst>
  <p:sldIdLst>
    <p:sldId xmlns:r="http://schemas.openxmlformats.org/officeDocument/2006/relationships" id="256" r:id="R1e2bbd56bfde4cc8"/>
    <p:sldId xmlns:r="http://schemas.openxmlformats.org/officeDocument/2006/relationships" id="257" r:id="Rfde2aa09213a4d98"/>
    <p:sldId xmlns:r="http://schemas.openxmlformats.org/officeDocument/2006/relationships" id="258" r:id="Rea93381bcbbf4b4a"/>
    <p:sldId xmlns:r="http://schemas.openxmlformats.org/officeDocument/2006/relationships" id="259" r:id="R924d358e48514bdd"/>
    <p:sldId xmlns:r="http://schemas.openxmlformats.org/officeDocument/2006/relationships" id="260" r:id="Rb7059f9ca86c4683"/>
    <p:sldId xmlns:r="http://schemas.openxmlformats.org/officeDocument/2006/relationships" id="261" r:id="Rb94c8c4096104332"/>
    <p:sldId xmlns:r="http://schemas.openxmlformats.org/officeDocument/2006/relationships" id="262" r:id="R5eb7cf7fe8c74b10"/>
    <p:sldId xmlns:r="http://schemas.openxmlformats.org/officeDocument/2006/relationships" id="263" r:id="R48dcf230d6af46f8"/>
    <p:sldId xmlns:r="http://schemas.openxmlformats.org/officeDocument/2006/relationships" id="264" r:id="R72b52a0b2eb44acd"/>
    <p:sldId xmlns:r="http://schemas.openxmlformats.org/officeDocument/2006/relationships" id="265" r:id="Rfa2cb2aae1514638"/>
    <p:sldId xmlns:r="http://schemas.openxmlformats.org/officeDocument/2006/relationships" id="266" r:id="R9c28bc7d116e486e"/>
    <p:sldId xmlns:r="http://schemas.openxmlformats.org/officeDocument/2006/relationships" id="267" r:id="R5a49f7da47404de8"/>
    <p:sldId xmlns:r="http://schemas.openxmlformats.org/officeDocument/2006/relationships" id="268" r:id="R63f235fb15d141f2"/>
    <p:sldId xmlns:r="http://schemas.openxmlformats.org/officeDocument/2006/relationships" id="269" r:id="R0367d24020634ac9"/>
    <p:sldId xmlns:r="http://schemas.openxmlformats.org/officeDocument/2006/relationships" id="270" r:id="Racf8bf7702fa420d"/>
    <p:sldId xmlns:r="http://schemas.openxmlformats.org/officeDocument/2006/relationships" id="271" r:id="R99129b5f5447496a"/>
    <p:sldId xmlns:r="http://schemas.openxmlformats.org/officeDocument/2006/relationships" id="272" r:id="R8afaa7396f9f4a81"/>
    <p:sldId xmlns:r="http://schemas.openxmlformats.org/officeDocument/2006/relationships" id="273" r:id="Rcd1b805741034d58"/>
    <p:sldId xmlns:r="http://schemas.openxmlformats.org/officeDocument/2006/relationships" id="274" r:id="R6f42537228d84014"/>
    <p:sldId xmlns:r="http://schemas.openxmlformats.org/officeDocument/2006/relationships" id="275" r:id="R05cd374df4354e5b"/>
    <p:sldId xmlns:r="http://schemas.openxmlformats.org/officeDocument/2006/relationships" id="276" r:id="Rca9c7827dae34a36"/>
    <p:sldId xmlns:r="http://schemas.openxmlformats.org/officeDocument/2006/relationships" id="277" r:id="R284dbde62d344f15"/>
    <p:sldId xmlns:r="http://schemas.openxmlformats.org/officeDocument/2006/relationships" id="278" r:id="R2051d369962747cc"/>
    <p:sldId xmlns:r="http://schemas.openxmlformats.org/officeDocument/2006/relationships" id="279" r:id="Rcb14602ecf0f483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97ad413229848c4" /><Relationship Type="http://schemas.openxmlformats.org/officeDocument/2006/relationships/slideMaster" Target="/ppt/slideMasters/slideMaster1.xml" Id="Rf29b328ca0e34f92" /><Relationship Type="http://schemas.openxmlformats.org/officeDocument/2006/relationships/notesMaster" Target="/ppt/notesMasters/notesMaster1.xml" Id="Rdbf426d1d6994bbf" /><Relationship Type="http://schemas.openxmlformats.org/officeDocument/2006/relationships/presProps" Target="/ppt/presProps.xml" Id="R88e24de90bd14605" /><Relationship Type="http://schemas.openxmlformats.org/officeDocument/2006/relationships/tableStyles" Target="/ppt/tableStyles.xml" Id="R09b4ab31171b483f" /><Relationship Type="http://schemas.openxmlformats.org/officeDocument/2006/relationships/slide" Target="/ppt/slides/slide1.xml" Id="R1e2bbd56bfde4cc8" /><Relationship Type="http://schemas.openxmlformats.org/officeDocument/2006/relationships/slide" Target="/ppt/slides/slide2.xml" Id="Rfde2aa09213a4d98" /><Relationship Type="http://schemas.openxmlformats.org/officeDocument/2006/relationships/slide" Target="/ppt/slides/slide3.xml" Id="Rea93381bcbbf4b4a" /><Relationship Type="http://schemas.openxmlformats.org/officeDocument/2006/relationships/slide" Target="/ppt/slides/slide4.xml" Id="R924d358e48514bdd" /><Relationship Type="http://schemas.openxmlformats.org/officeDocument/2006/relationships/slide" Target="/ppt/slides/slide5.xml" Id="Rb7059f9ca86c4683" /><Relationship Type="http://schemas.openxmlformats.org/officeDocument/2006/relationships/slide" Target="/ppt/slides/slide6.xml" Id="Rb94c8c4096104332" /><Relationship Type="http://schemas.openxmlformats.org/officeDocument/2006/relationships/slide" Target="/ppt/slides/slide7.xml" Id="R5eb7cf7fe8c74b10" /><Relationship Type="http://schemas.openxmlformats.org/officeDocument/2006/relationships/slide" Target="/ppt/slides/slide8.xml" Id="R48dcf230d6af46f8" /><Relationship Type="http://schemas.openxmlformats.org/officeDocument/2006/relationships/slide" Target="/ppt/slides/slide9.xml" Id="R72b52a0b2eb44acd" /><Relationship Type="http://schemas.openxmlformats.org/officeDocument/2006/relationships/slide" Target="/ppt/slides/slide10.xml" Id="Rfa2cb2aae1514638" /><Relationship Type="http://schemas.openxmlformats.org/officeDocument/2006/relationships/slide" Target="/ppt/slides/slide11.xml" Id="R9c28bc7d116e486e" /><Relationship Type="http://schemas.openxmlformats.org/officeDocument/2006/relationships/slide" Target="/ppt/slides/slide12.xml" Id="R5a49f7da47404de8" /><Relationship Type="http://schemas.openxmlformats.org/officeDocument/2006/relationships/slide" Target="/ppt/slides/slide13.xml" Id="R63f235fb15d141f2" /><Relationship Type="http://schemas.openxmlformats.org/officeDocument/2006/relationships/slide" Target="/ppt/slides/slide14.xml" Id="R0367d24020634ac9" /><Relationship Type="http://schemas.openxmlformats.org/officeDocument/2006/relationships/slide" Target="/ppt/slides/slide15.xml" Id="Racf8bf7702fa420d" /><Relationship Type="http://schemas.openxmlformats.org/officeDocument/2006/relationships/slide" Target="/ppt/slides/slide16.xml" Id="R99129b5f5447496a" /><Relationship Type="http://schemas.openxmlformats.org/officeDocument/2006/relationships/slide" Target="/ppt/slides/slide17.xml" Id="R8afaa7396f9f4a81" /><Relationship Type="http://schemas.openxmlformats.org/officeDocument/2006/relationships/slide" Target="/ppt/slides/slide18.xml" Id="Rcd1b805741034d58" /><Relationship Type="http://schemas.openxmlformats.org/officeDocument/2006/relationships/slide" Target="/ppt/slides/slide19.xml" Id="R6f42537228d84014" /><Relationship Type="http://schemas.openxmlformats.org/officeDocument/2006/relationships/slide" Target="/ppt/slides/slide20.xml" Id="R05cd374df4354e5b" /><Relationship Type="http://schemas.openxmlformats.org/officeDocument/2006/relationships/slide" Target="/ppt/slides/slide21.xml" Id="Rca9c7827dae34a36" /><Relationship Type="http://schemas.openxmlformats.org/officeDocument/2006/relationships/slide" Target="/ppt/slides/slide22.xml" Id="R284dbde62d344f15" /><Relationship Type="http://schemas.openxmlformats.org/officeDocument/2006/relationships/slide" Target="/ppt/slides/slide23.xml" Id="R2051d369962747cc" /><Relationship Type="http://schemas.openxmlformats.org/officeDocument/2006/relationships/slide" Target="/ppt/slides/slide24.xml" Id="Rcb14602ecf0f483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5f6dd64740f466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3478cd2a1dc442a" /><Relationship Type="http://schemas.openxmlformats.org/officeDocument/2006/relationships/notesMaster" Target="/ppt/notesMasters/notesMaster1.xml" Id="R92bcedd5de7546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0030578af384084" /><Relationship Type="http://schemas.openxmlformats.org/officeDocument/2006/relationships/notesMaster" Target="/ppt/notesMasters/notesMaster1.xml" Id="R6999954d5fe34e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24f28065a5634a47" /><Relationship Type="http://schemas.openxmlformats.org/officeDocument/2006/relationships/notesMaster" Target="/ppt/notesMasters/notesMaster1.xml" Id="R43661ab3c8b24583" /></Relationships>
</file>

<file path=ppt/notesSlides/_rels/notesSlide4.xml.rels>&#65279;<?xml version="1.0" encoding="utf-8"?><Relationships xmlns="http://schemas.openxmlformats.org/package/2006/relationships"><Relationship Type="http://schemas.openxmlformats.org/officeDocument/2006/relationships/slide" Target="/ppt/slides/slide4.xml" Id="R2bebfa53079746fa" /><Relationship Type="http://schemas.openxmlformats.org/officeDocument/2006/relationships/notesMaster" Target="/ppt/notesMasters/notesMaster1.xml" Id="R6c35d317703749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4930f947544974" /><Relationship Type="http://schemas.openxmlformats.org/officeDocument/2006/relationships/notesMaster" Target="/ppt/notesMasters/notesMaster1.xml" Id="R430e4052e77d4f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668a5f6c7c4a61" /><Relationship Type="http://schemas.openxmlformats.org/officeDocument/2006/relationships/notesMaster" Target="/ppt/notesMasters/notesMaster1.xml" Id="Rcbc085c5ad68469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f1eaf07562478e" /><Relationship Type="http://schemas.openxmlformats.org/officeDocument/2006/relationships/notesMaster" Target="/ppt/notesMasters/notesMaster1.xml" Id="R55aa322f47684fd4" /></Relationships>
</file>

<file path=ppt/notesSlides/_rels/notesSlide8.xml.rels>&#65279;<?xml version="1.0" encoding="utf-8"?><Relationships xmlns="http://schemas.openxmlformats.org/package/2006/relationships"><Relationship Type="http://schemas.openxmlformats.org/officeDocument/2006/relationships/slide" Target="/ppt/slides/slide8.xml" Id="Re11c84c15b97466d" /><Relationship Type="http://schemas.openxmlformats.org/officeDocument/2006/relationships/notesMaster" Target="/ppt/notesMasters/notesMaster1.xml" Id="R5985d4cbfedb449c"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2138e9584b4238" /><Relationship Type="http://schemas.openxmlformats.org/officeDocument/2006/relationships/notesMaster" Target="/ppt/notesMasters/notesMaster1.xml" Id="R28c70534e6084a7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25cbb7e2234c89" /><Relationship Type="http://schemas.openxmlformats.org/officeDocument/2006/relationships/notesMaster" Target="/ppt/notesMasters/notesMaster1.xml" Id="Rb11fed6767804ca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138312b151d41a8" /><Relationship Type="http://schemas.openxmlformats.org/officeDocument/2006/relationships/notesMaster" Target="/ppt/notesMasters/notesMaster1.xml" Id="R9bb7163ed05f413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94cc2910c774067" /><Relationship Type="http://schemas.openxmlformats.org/officeDocument/2006/relationships/notesMaster" Target="/ppt/notesMasters/notesMaster1.xml" Id="R965eb228da4f40a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c9ea3ee4c984d65" /><Relationship Type="http://schemas.openxmlformats.org/officeDocument/2006/relationships/notesMaster" Target="/ppt/notesMasters/notesMaster1.xml" Id="R43aca26dd9074b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3bad1fb6a04eb9" /><Relationship Type="http://schemas.openxmlformats.org/officeDocument/2006/relationships/notesMaster" Target="/ppt/notesMasters/notesMaster1.xml" Id="R59f332c8eb9442b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0427f87d81b45db" /><Relationship Type="http://schemas.openxmlformats.org/officeDocument/2006/relationships/notesMaster" Target="/ppt/notesMasters/notesMaster1.xml" Id="Rff446568a8f449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667d3a23bdb44bd" /><Relationship Type="http://schemas.openxmlformats.org/officeDocument/2006/relationships/notesMaster" Target="/ppt/notesMasters/notesMaster1.xml" Id="R7bcd20a391c1495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789e59ff0b4210" /><Relationship Type="http://schemas.openxmlformats.org/officeDocument/2006/relationships/notesMaster" Target="/ppt/notesMasters/notesMaster1.xml" Id="Rc506e2ac5b1d456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7749519ec45439f" /><Relationship Type="http://schemas.openxmlformats.org/officeDocument/2006/relationships/notesMaster" Target="/ppt/notesMasters/notesMaster1.xml" Id="R2fa324631fae4ac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6116d0a01d8423b" /><Relationship Type="http://schemas.openxmlformats.org/officeDocument/2006/relationships/notesMaster" Target="/ppt/notesMasters/notesMaster1.xml" Id="Ra9668bc6f83043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07fae8399604c3d" /><Relationship Type="http://schemas.openxmlformats.org/officeDocument/2006/relationships/notesMaster" Target="/ppt/notesMasters/notesMaster1.xml" Id="R2e23de20bd42449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a2df91c06d34492" /><Relationship Type="http://schemas.openxmlformats.org/officeDocument/2006/relationships/notesMaster" Target="/ppt/notesMasters/notesMaster1.xml" Id="Re681f6fcd3184d6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887325553fe4468" /><Relationship Type="http://schemas.openxmlformats.org/officeDocument/2006/relationships/notesMaster" Target="/ppt/notesMasters/notesMaster1.xml" Id="R1a85838d82724bc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f383e8543a24587" /><Relationship Type="http://schemas.openxmlformats.org/officeDocument/2006/relationships/notesMaster" Target="/ppt/notesMasters/notesMaster1.xml" Id="Rfbbe507d75904c9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35ac8de7b3b4e40" /><Relationship Type="http://schemas.openxmlformats.org/officeDocument/2006/relationships/notesMaster" Target="/ppt/notesMasters/notesMaster1.xml" Id="Rd2526763c1f341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548322f9084641" /><Relationship Type="http://schemas.openxmlformats.org/officeDocument/2006/relationships/image" Target="/ppt/media/image.png" Id="R6ae8548cc901450a" /><Relationship Type="http://schemas.openxmlformats.org/officeDocument/2006/relationships/image" Target="/ppt/media/image2.png" Id="R9cbaf2e305e648de" /><Relationship Type="http://schemas.openxmlformats.org/officeDocument/2006/relationships/image" Target="/ppt/media/image.jpeg" Id="Reb408ce04f0e46e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d4759f9318c4a4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ae8548cc90145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cbaf2e305e648d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b408ce04f0e46e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90ad98968af4b69" /><Relationship Type="http://schemas.openxmlformats.org/officeDocument/2006/relationships/slideLayout" Target="/ppt/slideLayouts/slideLayout1.xml" Id="R99e0f68c9ac04c3a" /><Relationship Type="http://schemas.openxmlformats.org/officeDocument/2006/relationships/slideLayout" Target="/ppt/slideLayouts/slideLayout2.xml" Id="R126145e9ca3e425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9e0f68c9ac04c3a"/>
    <p:sldLayoutId xmlns:r="http://schemas.openxmlformats.org/officeDocument/2006/relationships" id="2147483650" r:id="R126145e9ca3e425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13062e5f87e4a7e" /><Relationship Type="http://schemas.openxmlformats.org/officeDocument/2006/relationships/notesSlide" Target="/ppt/notesSlides/notesSlide1.xml" Id="R28120caeecb84a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aa270f147b4404e" /><Relationship Type="http://schemas.openxmlformats.org/officeDocument/2006/relationships/notesSlide" Target="/ppt/notesSlides/notesSlide2.xml" Id="R373a25dbd3ae4ad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46a152ae8124fe2" /><Relationship Type="http://schemas.openxmlformats.org/officeDocument/2006/relationships/notesSlide" Target="/ppt/notesSlides/notesSlide3.xml" Id="R163915d8f40e46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3fdc50b588c4c36" /><Relationship Type="http://schemas.openxmlformats.org/officeDocument/2006/relationships/notesSlide" Target="/ppt/notesSlides/notesSlide4.xml" Id="Rff2e537069754e0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b9e72d261f545f4" /><Relationship Type="http://schemas.openxmlformats.org/officeDocument/2006/relationships/notesSlide" Target="/ppt/notesSlides/notesSlide5.xml" Id="R236461eda9544d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a10d28875b34c80" /><Relationship Type="http://schemas.openxmlformats.org/officeDocument/2006/relationships/notesSlide" Target="/ppt/notesSlides/notesSlide6.xml" Id="R7a53f432904a44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128b36f9ea547e7" /><Relationship Type="http://schemas.openxmlformats.org/officeDocument/2006/relationships/notesSlide" Target="/ppt/notesSlides/notesSlide7.xml" Id="R647d3715cc5947c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b67bc60616b4ab7" /><Relationship Type="http://schemas.openxmlformats.org/officeDocument/2006/relationships/notesSlide" Target="/ppt/notesSlides/notesSlide8.xml" Id="R23b0ae76860b463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44789a111574689" /><Relationship Type="http://schemas.openxmlformats.org/officeDocument/2006/relationships/notesSlide" Target="/ppt/notesSlides/notesSlide9.xml" Id="Rb98748ee4601463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ec041a259e14f4e" /><Relationship Type="http://schemas.openxmlformats.org/officeDocument/2006/relationships/notesSlide" Target="/ppt/notesSlides/notesSlide10.xml" Id="Re2b31fdbc8044fd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4218ba834ce4e38" /><Relationship Type="http://schemas.openxmlformats.org/officeDocument/2006/relationships/notesSlide" Target="/ppt/notesSlides/notesSlide11.xml" Id="R733d8963b4484d2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ee03272c94b4f14" /><Relationship Type="http://schemas.openxmlformats.org/officeDocument/2006/relationships/notesSlide" Target="/ppt/notesSlides/notesSlide12.xml" Id="Ra7a9cae61bf645f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f5ba61812f6413a" /><Relationship Type="http://schemas.openxmlformats.org/officeDocument/2006/relationships/notesSlide" Target="/ppt/notesSlides/notesSlide13.xml" Id="Ra58b75d43d13426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023dbed30c247f0" /><Relationship Type="http://schemas.openxmlformats.org/officeDocument/2006/relationships/notesSlide" Target="/ppt/notesSlides/notesSlide14.xml" Id="R905c4c60269b422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eaca0830eca469f" /><Relationship Type="http://schemas.openxmlformats.org/officeDocument/2006/relationships/notesSlide" Target="/ppt/notesSlides/notesSlide15.xml" Id="Rd691f2b4bcca4b1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a6fe8b2952c40fe" /><Relationship Type="http://schemas.openxmlformats.org/officeDocument/2006/relationships/notesSlide" Target="/ppt/notesSlides/notesSlide16.xml" Id="R261e8356566c4b7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d0af6d7cc514b8b" /><Relationship Type="http://schemas.openxmlformats.org/officeDocument/2006/relationships/notesSlide" Target="/ppt/notesSlides/notesSlide17.xml" Id="R7a9f89c05a2e4c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a906ab5662e4295" /><Relationship Type="http://schemas.openxmlformats.org/officeDocument/2006/relationships/notesSlide" Target="/ppt/notesSlides/notesSlide18.xml" Id="R56ac1829c1f34fd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c81cf536b184b72" /><Relationship Type="http://schemas.openxmlformats.org/officeDocument/2006/relationships/notesSlide" Target="/ppt/notesSlides/notesSlide19.xml" Id="R9e75c78662164a7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6a73a75eab34d69" /><Relationship Type="http://schemas.openxmlformats.org/officeDocument/2006/relationships/notesSlide" Target="/ppt/notesSlides/notesSlide20.xml" Id="Rcdf87624cddf46c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70f57f87d9e4bbb" /><Relationship Type="http://schemas.openxmlformats.org/officeDocument/2006/relationships/notesSlide" Target="/ppt/notesSlides/notesSlide21.xml" Id="R4b4e2de5e5ca4b5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35730952fb54b29" /><Relationship Type="http://schemas.openxmlformats.org/officeDocument/2006/relationships/notesSlide" Target="/ppt/notesSlides/notesSlide22.xml" Id="Raee3b1198ffe42c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40a8b90b826427f" /><Relationship Type="http://schemas.openxmlformats.org/officeDocument/2006/relationships/notesSlide" Target="/ppt/notesSlides/notesSlide23.xml" Id="Rdab713a94eb043a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fe0db691a5c420a" /><Relationship Type="http://schemas.openxmlformats.org/officeDocument/2006/relationships/notesSlide" Target="/ppt/notesSlides/notesSlide24.xml" Id="R8038b073d04f456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出埃及記第33章</a:t>
            </a:r>
          </a:p>
          <a:p xmlns:a="http://schemas.openxmlformats.org/drawingml/2006/main">
            <a:pPr algn="ctr">
              <a:buNone/>
            </a:pPr>
            <a:r>
              <a:rPr sz="2000">
                <a:solidFill>
                  <a:srgbClr val="FFFFFF"/>
                </a:solidFill>
                <a:latin typeface="Georgia"/>
                <a:ea typeface="Georgia"/>
                <a:cs typeface="Georgia"/>
              </a:rPr>
              <a:t>Exodus 33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  |  Exodus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耶和華吩咐摩西說：「我曾起誓應許亞伯拉罕、以撒、雅各說：『要將迦南地賜給你的後裔。』現在你和你從埃及地所領出來的百姓，要從這裏往那地去。</a:t>
            </a:r>
          </a:p>
          <a:p xmlns:a="http://schemas.openxmlformats.org/drawingml/2006/main">
            <a:pPr algn="ctr">
              <a:buNone/>
            </a:pPr>
            <a:r>
              <a:rPr sz="1800">
                <a:solidFill>
                  <a:srgbClr val="FFFFFF"/>
                </a:solidFill>
                <a:latin typeface="Georgia"/>
                <a:ea typeface="Georgia"/>
                <a:cs typeface="Georgia"/>
              </a:rPr>
              <a:t>And the LORD said unto Moses, Depart, and go up hence, thou and the people which thou hast brought up out of the land of Egypt, unto the land which I sware unto Abraham, to Isaac, and to Jacob, saying, Unto thy seed will I give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33:2  |  Exodus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我要差遣使者在你前面，攆出迦南人、亞摩利人、赫人、比利洗人、希未人、耶布斯人，</a:t>
            </a:r>
          </a:p>
          <a:p xmlns:a="http://schemas.openxmlformats.org/drawingml/2006/main">
            <a:pPr algn="ctr">
              <a:buNone/>
            </a:pPr>
            <a:r>
              <a:rPr sz="2100">
                <a:solidFill>
                  <a:srgbClr val="FFFFFF"/>
                </a:solidFill>
                <a:latin typeface="Georgia"/>
                <a:ea typeface="Georgia"/>
                <a:cs typeface="Georgia"/>
              </a:rPr>
              <a:t>And I will send an angel before thee; and I will drive out the Canaanite, the Amorite, and the Hittite, and the Perizzite, the Hivite, and the Jebusite: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33:3  |  Exodus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領你到那流奶與蜜之地。我自己不同你們上去；因為你們是硬着頸項的百姓，恐怕我在路上把你們滅絕。」</a:t>
            </a:r>
          </a:p>
          <a:p xmlns:a="http://schemas.openxmlformats.org/drawingml/2006/main">
            <a:pPr algn="ctr">
              <a:buNone/>
            </a:pPr>
            <a:r>
              <a:rPr sz="2100">
                <a:solidFill>
                  <a:srgbClr val="FFFFFF"/>
                </a:solidFill>
                <a:latin typeface="Georgia"/>
                <a:ea typeface="Georgia"/>
                <a:cs typeface="Georgia"/>
              </a:rPr>
              <a:t>Unto a land flowing with milk and honey: for I will not go up in the midst of thee; for thou art a stiffnecked people: lest I consume thee in the way.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33:4  |  Exodus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百姓聽見這凶信就悲哀，也沒有人佩戴妝飾。</a:t>
            </a:r>
          </a:p>
          <a:p xmlns:a="http://schemas.openxmlformats.org/drawingml/2006/main">
            <a:pPr algn="ctr">
              <a:buNone/>
            </a:pPr>
            <a:r>
              <a:rPr sz="2400">
                <a:solidFill>
                  <a:srgbClr val="FFFFFF"/>
                </a:solidFill>
                <a:latin typeface="Georgia"/>
                <a:ea typeface="Georgia"/>
                <a:cs typeface="Georgia"/>
              </a:rPr>
              <a:t>And when the people heard these evil tidings, they mourned: and no man did put on him his ornaments.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33:5  |  Exodus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耶和華對摩西說：「你告訴以色列人說：『[耶和華說]：你們是硬着頸項的百姓，我若一霎時臨到你們中間，必滅絕你們。現在你們要把身上的妝飾摘下來，使我可以知道怎樣待你們。』」</a:t>
            </a:r>
          </a:p>
          <a:p xmlns:a="http://schemas.openxmlformats.org/drawingml/2006/main">
            <a:pPr algn="ctr">
              <a:buNone/>
            </a:pPr>
            <a:r>
              <a:rPr sz="1800">
                <a:solidFill>
                  <a:srgbClr val="FFFFFF"/>
                </a:solidFill>
                <a:latin typeface="Georgia"/>
                <a:ea typeface="Georgia"/>
                <a:cs typeface="Georgia"/>
              </a:rPr>
              <a:t>For the LORD had said unto Moses, Say unto the children of Israel, Ye are a stiffnecked people: I will come up into the midst of thee in a moment, and consume thee: therefore now put off thy ornaments from thee, that I may know what to do unto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33:6  |  Exodus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以色列人從住何烈山以後，就把身上的妝飾摘得乾淨。</a:t>
            </a:r>
          </a:p>
          <a:p xmlns:a="http://schemas.openxmlformats.org/drawingml/2006/main">
            <a:pPr algn="ctr">
              <a:buNone/>
            </a:pPr>
            <a:r>
              <a:rPr sz="2400">
                <a:solidFill>
                  <a:srgbClr val="FFFFFF"/>
                </a:solidFill>
                <a:latin typeface="Georgia"/>
                <a:ea typeface="Georgia"/>
                <a:cs typeface="Georgia"/>
              </a:rPr>
              <a:t>And the children of Israel stripped themselves of their ornaments by the mount Horeb.</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33:7  |  Exodus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摩西素常將帳棚支搭在營外，離營卻遠，他稱這帳棚為會幕。凡求問耶和華的，就到營外的會幕那裏去。</a:t>
            </a:r>
          </a:p>
          <a:p xmlns:a="http://schemas.openxmlformats.org/drawingml/2006/main">
            <a:pPr algn="ctr">
              <a:buNone/>
            </a:pPr>
            <a:r>
              <a:rPr sz="1800">
                <a:solidFill>
                  <a:srgbClr val="FFFFFF"/>
                </a:solidFill>
                <a:latin typeface="Georgia"/>
                <a:ea typeface="Georgia"/>
                <a:cs typeface="Georgia"/>
              </a:rPr>
              <a:t>And Moses took the tabernacle, and pitched it without the camp, afar off from the camp, and called it the Tabernacle of the congregation. And it came to pass, that every one which sought the LORD went out unto the tabernacle of the congregation, which was without the camp.</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33:8  |  Exodus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當摩西出營到[會]幕去的時候，百姓就都起來，各人站在自己帳棚的門口，望着摩西，直等到他進了[會]幕。</a:t>
            </a:r>
          </a:p>
          <a:p xmlns:a="http://schemas.openxmlformats.org/drawingml/2006/main">
            <a:pPr algn="ctr">
              <a:buNone/>
            </a:pPr>
            <a:r>
              <a:rPr sz="2100">
                <a:solidFill>
                  <a:srgbClr val="FFFFFF"/>
                </a:solidFill>
                <a:latin typeface="Georgia"/>
                <a:ea typeface="Georgia"/>
                <a:cs typeface="Georgia"/>
              </a:rPr>
              <a:t>And it came to pass, when Moses went out unto the tabernacle, that all the people rose up, and stood every man at his tent door, and looked after Moses, until he was gone into the tabernacle.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33:9  |  Exodus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摩西進[會]幕的時候，雲柱降下來，立在[會]幕的門前，[耶和華]便與摩西說話。</a:t>
            </a:r>
          </a:p>
          <a:p xmlns:a="http://schemas.openxmlformats.org/drawingml/2006/main">
            <a:pPr algn="ctr">
              <a:buNone/>
            </a:pPr>
            <a:r>
              <a:rPr sz="2100">
                <a:solidFill>
                  <a:srgbClr val="FFFFFF"/>
                </a:solidFill>
                <a:latin typeface="Georgia"/>
                <a:ea typeface="Georgia"/>
                <a:cs typeface="Georgia"/>
              </a:rPr>
              <a:t>And it came to pass, as Moses entered into the tabernacle, the cloudy pillar descended, and stood at the door of the tabernacle, and the LORD talked with Moses.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33:10  |  Exodus 33:10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眾百姓看見雲柱立在[會]幕門前，就都起來，各人在自己帳棚的門口下拜。</a:t>
            </a:r>
          </a:p>
          <a:p xmlns:a="http://schemas.openxmlformats.org/drawingml/2006/main">
            <a:pPr algn="ctr">
              <a:buNone/>
            </a:pPr>
            <a:r>
              <a:rPr sz="2400">
                <a:solidFill>
                  <a:srgbClr val="FFFFFF"/>
                </a:solidFill>
                <a:latin typeface="Georgia"/>
                <a:ea typeface="Georgia"/>
                <a:cs typeface="Georgia"/>
              </a:rPr>
              <a:t>And all the people saw the cloudy pillar stand at the tabernacle door: and all the people rose up and worshipped, every man in his tent door.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33:11  |  Exodus 33:11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耶和華與摩西面對面說話，好像人與朋友說話一般。摩西轉到營裏去，惟有他的幫手－一個少年人嫩的兒子約書亞不離開[會]幕。</a:t>
            </a:r>
          </a:p>
          <a:p xmlns:a="http://schemas.openxmlformats.org/drawingml/2006/main">
            <a:pPr algn="ctr">
              <a:buNone/>
            </a:pPr>
            <a:r>
              <a:rPr sz="2100">
                <a:solidFill>
                  <a:srgbClr val="FFFFFF"/>
                </a:solidFill>
                <a:latin typeface="Georgia"/>
                <a:ea typeface="Georgia"/>
                <a:cs typeface="Georgia"/>
              </a:rPr>
              <a:t>And the LORD spake unto Moses face to face, as a man speaketh unto his friend. And he turned again into the camp: but his servant Joshua, the son of Nun, a young man, departed not out of the tabernacle.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33:12  |  Exodus 33:12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摩西對耶和華說：「你吩咐我說：『將這百姓領上去』，卻沒有叫我知道你要打發誰與我同去，只說：『我按你的名認識你，你在我眼前也蒙了恩。』</a:t>
            </a:r>
          </a:p>
          <a:p xmlns:a="http://schemas.openxmlformats.org/drawingml/2006/main">
            <a:pPr algn="ctr">
              <a:buNone/>
            </a:pPr>
            <a:r>
              <a:rPr sz="1800">
                <a:solidFill>
                  <a:srgbClr val="FFFFFF"/>
                </a:solidFill>
                <a:latin typeface="Georgia"/>
                <a:ea typeface="Georgia"/>
                <a:cs typeface="Georgia"/>
              </a:rPr>
              <a:t>And Moses said unto the LORD, See, thou sayest unto me, Bring up this people: and thou hast not let me know whom thou wilt send with me. Yet thou hast said, I know thee by name, and thou hast also found grace in my sight.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33:13  |  Exodus 33:13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我如今若在你眼前蒙恩，求你將你的道指示我，使我可以認識你，好在你眼前蒙恩。求你想到這民是你的民。」</a:t>
            </a:r>
          </a:p>
          <a:p xmlns:a="http://schemas.openxmlformats.org/drawingml/2006/main">
            <a:pPr algn="ctr">
              <a:buNone/>
            </a:pPr>
            <a:r>
              <a:rPr sz="2100">
                <a:solidFill>
                  <a:srgbClr val="FFFFFF"/>
                </a:solidFill>
                <a:latin typeface="Georgia"/>
                <a:ea typeface="Georgia"/>
                <a:cs typeface="Georgia"/>
              </a:rPr>
              <a:t>Now therefore, I pray thee, if I have found grace in thy sight, shew me now thy way, that I may know thee, that I may find grace in thy sight: and consider that this nation is thy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33:14  |  Exodus 33:14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耶和華說：「我必親自[和你同]去，使你得安息。」</a:t>
            </a:r>
          </a:p>
          <a:p xmlns:a="http://schemas.openxmlformats.org/drawingml/2006/main">
            <a:pPr algn="ctr">
              <a:buNone/>
            </a:pPr>
            <a:r>
              <a:rPr sz="2800">
                <a:solidFill>
                  <a:srgbClr val="FFFFFF"/>
                </a:solidFill>
                <a:latin typeface="Georgia"/>
                <a:ea typeface="Georgia"/>
                <a:cs typeface="Georgia"/>
              </a:rPr>
              <a:t>And he said, My presence shall go with thee, and I will give thee rest.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33:15  |  Exodus 33:15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摩西說：「你若不親自[和我同]去，就不要把我們從這裏領上去。</a:t>
            </a:r>
          </a:p>
          <a:p xmlns:a="http://schemas.openxmlformats.org/drawingml/2006/main">
            <a:pPr algn="ctr">
              <a:buNone/>
            </a:pPr>
            <a:r>
              <a:rPr sz="2800">
                <a:solidFill>
                  <a:srgbClr val="FFFFFF"/>
                </a:solidFill>
                <a:latin typeface="Georgia"/>
                <a:ea typeface="Georgia"/>
                <a:cs typeface="Georgia"/>
              </a:rPr>
              <a:t>And he said unto him, If thy presence go not with me, carry us not up hence.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33:16  |  Exodus 33:16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人在何事上得以知道我和你的百姓在你眼前蒙恩呢？豈不是因你與我們同去、使我和你的百姓與地上的萬民有分別嗎？」</a:t>
            </a:r>
          </a:p>
          <a:p xmlns:a="http://schemas.openxmlformats.org/drawingml/2006/main">
            <a:pPr algn="ctr">
              <a:buNone/>
            </a:pPr>
            <a:r>
              <a:rPr sz="1800">
                <a:solidFill>
                  <a:srgbClr val="FFFFFF"/>
                </a:solidFill>
                <a:latin typeface="Georgia"/>
                <a:ea typeface="Georgia"/>
                <a:cs typeface="Georgia"/>
              </a:rPr>
              <a:t>For wherein shall it be known here that I and thy people have found grace in thy sight? is it not in that thou goest with us? so shall we be separated, I and thy people, from all the people that are upon the face of the earth.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33:17  |  Exodus 33:17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耶和華對摩西說：「你這所求的我也要行；因為你在我眼前蒙了恩，並且我按你的名認識你。」</a:t>
            </a:r>
          </a:p>
          <a:p xmlns:a="http://schemas.openxmlformats.org/drawingml/2006/main">
            <a:pPr algn="ctr">
              <a:buNone/>
            </a:pPr>
            <a:r>
              <a:rPr sz="2400">
                <a:solidFill>
                  <a:srgbClr val="FFFFFF"/>
                </a:solidFill>
                <a:latin typeface="Georgia"/>
                <a:ea typeface="Georgia"/>
                <a:cs typeface="Georgia"/>
              </a:rPr>
              <a:t>And the LORD said unto Moses, I will do this thing also that thou hast spoken: for thou hast found grace in my sight, and I know thee by name.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33:18  |  Exodus 33:18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摩西說：「求你顯出你的榮耀給我看。」</a:t>
            </a:r>
          </a:p>
          <a:p xmlns:a="http://schemas.openxmlformats.org/drawingml/2006/main">
            <a:pPr algn="ctr">
              <a:buNone/>
            </a:pPr>
            <a:r>
              <a:rPr sz="2800">
                <a:solidFill>
                  <a:srgbClr val="FFFFFF"/>
                </a:solidFill>
                <a:latin typeface="Georgia"/>
                <a:ea typeface="Georgia"/>
                <a:cs typeface="Georgia"/>
              </a:rPr>
              <a:t>And he said, I beseech thee, shew me thy glory.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33:19  |  Exodus 33:19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耶和華說：「我要顯我一切的恩慈，在你面前經過，宣告我的名。我要恩待誰就恩待誰；要憐憫誰就憐憫誰」；</a:t>
            </a:r>
          </a:p>
          <a:p xmlns:a="http://schemas.openxmlformats.org/drawingml/2006/main">
            <a:pPr algn="ctr">
              <a:buNone/>
            </a:pPr>
            <a:r>
              <a:rPr sz="2100">
                <a:solidFill>
                  <a:srgbClr val="FFFFFF"/>
                </a:solidFill>
                <a:latin typeface="Georgia"/>
                <a:ea typeface="Georgia"/>
                <a:cs typeface="Georgia"/>
              </a:rPr>
              <a:t>And he said, I will make all my goodness pass before thee, and I will proclaim the name of the LORD before thee; and will be gracious to whom I will be gracious, and will shew mercy on whom I will shew mercy.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33:20  |  Exodus 33:20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又說：「你不能看見我的面，因為人見我的面不能存活。」</a:t>
            </a:r>
          </a:p>
          <a:p xmlns:a="http://schemas.openxmlformats.org/drawingml/2006/main">
            <a:pPr algn="ctr">
              <a:buNone/>
            </a:pPr>
            <a:r>
              <a:rPr sz="2400">
                <a:solidFill>
                  <a:srgbClr val="FFFFFF"/>
                </a:solidFill>
                <a:latin typeface="Georgia"/>
                <a:ea typeface="Georgia"/>
                <a:cs typeface="Georgia"/>
              </a:rPr>
              <a:t>And he said, Thou canst not see my face: for there shall no man see me, and live.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33:21  |  Exodus 33:21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耶和華說：「看哪，在我這裏有地方，你要站在磐石上。</a:t>
            </a:r>
          </a:p>
          <a:p xmlns:a="http://schemas.openxmlformats.org/drawingml/2006/main">
            <a:pPr algn="ctr">
              <a:buNone/>
            </a:pPr>
            <a:r>
              <a:rPr sz="2400">
                <a:solidFill>
                  <a:srgbClr val="FFFFFF"/>
                </a:solidFill>
                <a:latin typeface="Georgia"/>
                <a:ea typeface="Georgia"/>
                <a:cs typeface="Georgia"/>
              </a:rPr>
              <a:t>And the LORD said, Behold, there is a place by me, and thou shalt stand upon a rock:</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33:22  |  Exodus 33:22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我的榮耀經過的時候，我必將你放在磐石穴中，用我的手遮掩你，等我過去，</a:t>
            </a:r>
          </a:p>
          <a:p xmlns:a="http://schemas.openxmlformats.org/drawingml/2006/main">
            <a:pPr algn="ctr">
              <a:buNone/>
            </a:pPr>
            <a:r>
              <a:rPr sz="2100">
                <a:solidFill>
                  <a:srgbClr val="FFFFFF"/>
                </a:solidFill>
                <a:latin typeface="Georgia"/>
                <a:ea typeface="Georgia"/>
                <a:cs typeface="Georgia"/>
              </a:rPr>
              <a:t>And it shall come to pass, while my glory passeth by, that I will put thee in a clift of the rock, and will cover thee with my hand while I pass by: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33:23  |  Exodus 33:23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然後我要將我的手收回，你就得見我的背，卻不得見我的面。」</a:t>
            </a:r>
          </a:p>
          <a:p xmlns:a="http://schemas.openxmlformats.org/drawingml/2006/main">
            <a:pPr algn="ctr">
              <a:buNone/>
            </a:pPr>
            <a:r>
              <a:rPr sz="2400">
                <a:solidFill>
                  <a:srgbClr val="FFFFFF"/>
                </a:solidFill>
                <a:latin typeface="Georgia"/>
                <a:ea typeface="Georgia"/>
                <a:cs typeface="Georgia"/>
              </a:rPr>
              <a:t>And I will take away mine hand, and thou shalt see my back parts: but my face shall not be seen.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2026-08-30T04:25:52.9140000Z</dcterms:created>
  <dcterms:modified xsi:type="dcterms:W3CDTF">2026-08-30T04:25:52.9140000Z</dcterms:modified>
</coreProperties>
</file>