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26905039a4943e7" /><Relationship Type="http://schemas.openxmlformats.org/officeDocument/2006/relationships/extended-properties" Target="/docProps/app.xml" Id="R169151c75d384571" /><Relationship Type="http://schemas.openxmlformats.org/officeDocument/2006/relationships/officeDocument" Target="/ppt/presentation.xml" Id="Rae3f9511eaee40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17faba06aab4a5a"/>
  </p:sldMasterIdLst>
  <p:notesMasterIdLst>
    <p:notesMasterId xmlns:r="http://schemas.openxmlformats.org/officeDocument/2006/relationships" r:id="Rd428f22b09e84e7d"/>
  </p:notesMasterIdLst>
  <p:sldIdLst>
    <p:sldId xmlns:r="http://schemas.openxmlformats.org/officeDocument/2006/relationships" id="256" r:id="R83e9f634bf5d4148"/>
    <p:sldId xmlns:r="http://schemas.openxmlformats.org/officeDocument/2006/relationships" id="257" r:id="R3cf73bb1df7c4ac8"/>
    <p:sldId xmlns:r="http://schemas.openxmlformats.org/officeDocument/2006/relationships" id="258" r:id="Rf4676e4c43454c9c"/>
    <p:sldId xmlns:r="http://schemas.openxmlformats.org/officeDocument/2006/relationships" id="259" r:id="R914bd2a0de6d4232"/>
    <p:sldId xmlns:r="http://schemas.openxmlformats.org/officeDocument/2006/relationships" id="260" r:id="R3cb62f5c7c40456e"/>
    <p:sldId xmlns:r="http://schemas.openxmlformats.org/officeDocument/2006/relationships" id="261" r:id="R1571da4e1e8a4b4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17b94e45964556" /><Relationship Type="http://schemas.openxmlformats.org/officeDocument/2006/relationships/slideMaster" Target="/ppt/slideMasters/slideMaster1.xml" Id="R517faba06aab4a5a" /><Relationship Type="http://schemas.openxmlformats.org/officeDocument/2006/relationships/notesMaster" Target="/ppt/notesMasters/notesMaster1.xml" Id="Rd428f22b09e84e7d" /><Relationship Type="http://schemas.openxmlformats.org/officeDocument/2006/relationships/presProps" Target="/ppt/presProps.xml" Id="R126d33b17da44de4" /><Relationship Type="http://schemas.openxmlformats.org/officeDocument/2006/relationships/tableStyles" Target="/ppt/tableStyles.xml" Id="Rb07ee04d2bc946c6" /><Relationship Type="http://schemas.openxmlformats.org/officeDocument/2006/relationships/slide" Target="/ppt/slides/slide1.xml" Id="R83e9f634bf5d4148" /><Relationship Type="http://schemas.openxmlformats.org/officeDocument/2006/relationships/slide" Target="/ppt/slides/slide2.xml" Id="R3cf73bb1df7c4ac8" /><Relationship Type="http://schemas.openxmlformats.org/officeDocument/2006/relationships/slide" Target="/ppt/slides/slide3.xml" Id="Rf4676e4c43454c9c" /><Relationship Type="http://schemas.openxmlformats.org/officeDocument/2006/relationships/slide" Target="/ppt/slides/slide4.xml" Id="R914bd2a0de6d4232" /><Relationship Type="http://schemas.openxmlformats.org/officeDocument/2006/relationships/slide" Target="/ppt/slides/slide5.xml" Id="R3cb62f5c7c40456e" /><Relationship Type="http://schemas.openxmlformats.org/officeDocument/2006/relationships/slide" Target="/ppt/slides/slide6.xml" Id="R1571da4e1e8a4b4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f4f94accd349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35006d02fc4376" /><Relationship Type="http://schemas.openxmlformats.org/officeDocument/2006/relationships/notesMaster" Target="/ppt/notesMasters/notesMaster1.xml" Id="R4afb1bfdc5354a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ae7e2ba21ed49cd" /><Relationship Type="http://schemas.openxmlformats.org/officeDocument/2006/relationships/notesMaster" Target="/ppt/notesMasters/notesMaster1.xml" Id="R3cb00ba1ba3747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ef8f7114704008" /><Relationship Type="http://schemas.openxmlformats.org/officeDocument/2006/relationships/notesMaster" Target="/ppt/notesMasters/notesMaster1.xml" Id="R3946bc24560f49c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ad9203cc5647b2" /><Relationship Type="http://schemas.openxmlformats.org/officeDocument/2006/relationships/notesMaster" Target="/ppt/notesMasters/notesMaster1.xml" Id="R91f7e4bd678a49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8c973ac9d134cbe" /><Relationship Type="http://schemas.openxmlformats.org/officeDocument/2006/relationships/notesMaster" Target="/ppt/notesMasters/notesMaster1.xml" Id="Rbf9b5e3b3c2c455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22bbffc2ab942d5" /><Relationship Type="http://schemas.openxmlformats.org/officeDocument/2006/relationships/notesMaster" Target="/ppt/notesMasters/notesMaster1.xml" Id="R80b99726491747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9857c111de4725" /><Relationship Type="http://schemas.openxmlformats.org/officeDocument/2006/relationships/image" Target="/ppt/media/image.png" Id="R58bd1959b28541e5" /><Relationship Type="http://schemas.openxmlformats.org/officeDocument/2006/relationships/image" Target="/ppt/media/image2.png" Id="R98ea64a62f09490d" /><Relationship Type="http://schemas.openxmlformats.org/officeDocument/2006/relationships/image" Target="/ppt/media/image.jpeg" Id="R0f9acdd0153a49b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a2c8deb6db4fb7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8bd1959b28541e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8ea64a62f09490d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9acdd0153a49b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f6c2692d9f4460d" /><Relationship Type="http://schemas.openxmlformats.org/officeDocument/2006/relationships/slideLayout" Target="/ppt/slideLayouts/slideLayout1.xml" Id="R10578440f3854be0" /><Relationship Type="http://schemas.openxmlformats.org/officeDocument/2006/relationships/slideLayout" Target="/ppt/slideLayouts/slideLayout2.xml" Id="R143253d5044643a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578440f3854be0"/>
    <p:sldLayoutId xmlns:r="http://schemas.openxmlformats.org/officeDocument/2006/relationships" id="2147483650" r:id="R143253d5044643a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e9addbbcc84faa" /><Relationship Type="http://schemas.openxmlformats.org/officeDocument/2006/relationships/notesSlide" Target="/ppt/notesSlides/notesSlide1.xml" Id="R85f952d16ec94da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ed9b52df70449e" /><Relationship Type="http://schemas.openxmlformats.org/officeDocument/2006/relationships/notesSlide" Target="/ppt/notesSlides/notesSlide2.xml" Id="Reac7218968e243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1b4702398f4443" /><Relationship Type="http://schemas.openxmlformats.org/officeDocument/2006/relationships/notesSlide" Target="/ppt/notesSlides/notesSlide3.xml" Id="Rf6160e7aec054b2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0f1f20d6d64fe3" /><Relationship Type="http://schemas.openxmlformats.org/officeDocument/2006/relationships/notesSlide" Target="/ppt/notesSlides/notesSlide4.xml" Id="R7ba40cf5ec334d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03ee3d4f32406a" /><Relationship Type="http://schemas.openxmlformats.org/officeDocument/2006/relationships/notesSlide" Target="/ppt/notesSlides/notesSlide5.xml" Id="Rb936e5c601244c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c73f5209c84875" /><Relationship Type="http://schemas.openxmlformats.org/officeDocument/2006/relationships/notesSlide" Target="/ppt/notesSlides/notesSlide6.xml" Id="R346f5a4b0a4e46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43:1  |  Psalms 43:1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神啊，求你伸我的冤， 向不虔誠的國為我辨屈； 求你救我脫離詭詐不義的人。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Judge me, O God, and plead my cause against an ungodly nation: O deliver me from the deceitful and unjust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43:2  |  Psalms 43:2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因為你是賜我力量的神，為何丟棄我呢？ 我為何因仇敵的欺壓時常哀痛呢？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the God of my strength: why dost thou cast me off? why go I mourning because of the oppression of the enemy?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43:3  |  Psalms 43:3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求你發出你的亮光和真實，好引導我， 帶我到你的聖山，到你的居所！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send out thy light and thy truth: let them lead me; let them bring me unto thy holy hill, and to thy tabernacles.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43:4  |  Psalms 43:4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我就走到神的祭壇， 到我最喜樂的神那裏。 神啊，我的神， 我要彈琴稱讚你！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will I go unto the altar of God, unto God my exceeding joy: yea, upon the harp will I praise thee, O God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43:5  |  Psalms 43:5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我的心哪，你為何憂悶？ 為何在我裏面煩躁？ 應當仰望神，因我還要稱讚他。 他是我臉上的光榮，是我的神。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art thou cast down, O my soul? and why art thou disquieted within me? hope in God: for I shall yet praise him, who is the health of my countenance, and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2026-08-30T04:31:16.6930000Z</dcterms:created>
  <dcterms:modified xsi:type="dcterms:W3CDTF">2026-08-30T04:31:16.6930000Z</dcterms:modified>
</coreProperties>
</file>