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8a0a40165094f32" /><Relationship Type="http://schemas.openxmlformats.org/officeDocument/2006/relationships/extended-properties" Target="/docProps/app.xml" Id="R26e4378fcc5145ba" /><Relationship Type="http://schemas.openxmlformats.org/officeDocument/2006/relationships/officeDocument" Target="/ppt/presentation.xml" Id="R11aeebbfa8594dd5" /></Relationships>
</file>

<file path=ppt/presentation.xml><?xml version="1.0" encoding="utf-8"?>
<p:presentation xmlns:p="http://schemas.openxmlformats.org/presentationml/2006/main">
  <p:sldMasterIdLst>
    <p:sldMasterId xmlns:r="http://schemas.openxmlformats.org/officeDocument/2006/relationships" id="2147483648" r:id="R2272588639b347c6"/>
  </p:sldMasterIdLst>
  <p:notesMasterIdLst>
    <p:notesMasterId xmlns:r="http://schemas.openxmlformats.org/officeDocument/2006/relationships" r:id="Rdd60b90ddf6c43cd"/>
  </p:notesMasterIdLst>
  <p:sldIdLst>
    <p:sldId xmlns:r="http://schemas.openxmlformats.org/officeDocument/2006/relationships" id="256" r:id="R6cb8000fa333425d"/>
    <p:sldId xmlns:r="http://schemas.openxmlformats.org/officeDocument/2006/relationships" id="257" r:id="Rb54af706af194a1e"/>
    <p:sldId xmlns:r="http://schemas.openxmlformats.org/officeDocument/2006/relationships" id="258" r:id="Rc6c91e3667d645b2"/>
    <p:sldId xmlns:r="http://schemas.openxmlformats.org/officeDocument/2006/relationships" id="259" r:id="Re4dac1f5d43e4d99"/>
    <p:sldId xmlns:r="http://schemas.openxmlformats.org/officeDocument/2006/relationships" id="260" r:id="R6cb09e00dcd649d6"/>
    <p:sldId xmlns:r="http://schemas.openxmlformats.org/officeDocument/2006/relationships" id="261" r:id="Re7f8b9720cf146f6"/>
    <p:sldId xmlns:r="http://schemas.openxmlformats.org/officeDocument/2006/relationships" id="262" r:id="R8c073cb0fbe04bc1"/>
    <p:sldId xmlns:r="http://schemas.openxmlformats.org/officeDocument/2006/relationships" id="263" r:id="R1bf05ef40f5e4745"/>
    <p:sldId xmlns:r="http://schemas.openxmlformats.org/officeDocument/2006/relationships" id="264" r:id="R0f8ead387cae4ad6"/>
    <p:sldId xmlns:r="http://schemas.openxmlformats.org/officeDocument/2006/relationships" id="265" r:id="R8a4a10df3e02473f"/>
    <p:sldId xmlns:r="http://schemas.openxmlformats.org/officeDocument/2006/relationships" id="266" r:id="R2e1494ce0ca94ca3"/>
    <p:sldId xmlns:r="http://schemas.openxmlformats.org/officeDocument/2006/relationships" id="267" r:id="Rc6adff26871147fe"/>
    <p:sldId xmlns:r="http://schemas.openxmlformats.org/officeDocument/2006/relationships" id="268" r:id="Rb632f0ff3dfe4c49"/>
    <p:sldId xmlns:r="http://schemas.openxmlformats.org/officeDocument/2006/relationships" id="269" r:id="R774511f5b2b14f28"/>
    <p:sldId xmlns:r="http://schemas.openxmlformats.org/officeDocument/2006/relationships" id="270" r:id="R24acbcc16d284495"/>
    <p:sldId xmlns:r="http://schemas.openxmlformats.org/officeDocument/2006/relationships" id="271" r:id="R86136ad2fbd44e94"/>
    <p:sldId xmlns:r="http://schemas.openxmlformats.org/officeDocument/2006/relationships" id="272" r:id="R62430a5e2e514261"/>
    <p:sldId xmlns:r="http://schemas.openxmlformats.org/officeDocument/2006/relationships" id="273" r:id="R7902f199161347f5"/>
    <p:sldId xmlns:r="http://schemas.openxmlformats.org/officeDocument/2006/relationships" id="274" r:id="Rd03a5edefa554305"/>
    <p:sldId xmlns:r="http://schemas.openxmlformats.org/officeDocument/2006/relationships" id="275" r:id="Rba2562c4cec24651"/>
    <p:sldId xmlns:r="http://schemas.openxmlformats.org/officeDocument/2006/relationships" id="276" r:id="Rd4cf9161f44f46cc"/>
    <p:sldId xmlns:r="http://schemas.openxmlformats.org/officeDocument/2006/relationships" id="277" r:id="R767d4299f2394356"/>
    <p:sldId xmlns:r="http://schemas.openxmlformats.org/officeDocument/2006/relationships" id="278" r:id="R0ff5a2a3c9824608"/>
    <p:sldId xmlns:r="http://schemas.openxmlformats.org/officeDocument/2006/relationships" id="279" r:id="R19ebff1e58974532"/>
    <p:sldId xmlns:r="http://schemas.openxmlformats.org/officeDocument/2006/relationships" id="280" r:id="R3d9339e784a44d8f"/>
    <p:sldId xmlns:r="http://schemas.openxmlformats.org/officeDocument/2006/relationships" id="281" r:id="Rb89440a8c22d4700"/>
    <p:sldId xmlns:r="http://schemas.openxmlformats.org/officeDocument/2006/relationships" id="282" r:id="Rfcfc279be74344cb"/>
    <p:sldId xmlns:r="http://schemas.openxmlformats.org/officeDocument/2006/relationships" id="283" r:id="R0cd2294898bc494e"/>
    <p:sldId xmlns:r="http://schemas.openxmlformats.org/officeDocument/2006/relationships" id="284" r:id="R377a0c63dae64d43"/>
    <p:sldId xmlns:r="http://schemas.openxmlformats.org/officeDocument/2006/relationships" id="285" r:id="Rbd52f9d233d3481c"/>
    <p:sldId xmlns:r="http://schemas.openxmlformats.org/officeDocument/2006/relationships" id="286" r:id="R055e65aa630c4f25"/>
    <p:sldId xmlns:r="http://schemas.openxmlformats.org/officeDocument/2006/relationships" id="287" r:id="R8dfa8ebcda824684"/>
    <p:sldId xmlns:r="http://schemas.openxmlformats.org/officeDocument/2006/relationships" id="288" r:id="Rc653eb21752b4475"/>
    <p:sldId xmlns:r="http://schemas.openxmlformats.org/officeDocument/2006/relationships" id="289" r:id="Rbec3162a586841c4"/>
    <p:sldId xmlns:r="http://schemas.openxmlformats.org/officeDocument/2006/relationships" id="290" r:id="R51f4ffc9f74d4ae3"/>
    <p:sldId xmlns:r="http://schemas.openxmlformats.org/officeDocument/2006/relationships" id="291" r:id="Re949aef2ebf84ecd"/>
    <p:sldId xmlns:r="http://schemas.openxmlformats.org/officeDocument/2006/relationships" id="292" r:id="Re9d1e1cbf01145fa"/>
    <p:sldId xmlns:r="http://schemas.openxmlformats.org/officeDocument/2006/relationships" id="293" r:id="Rd3e6ce72ccaa4129"/>
    <p:sldId xmlns:r="http://schemas.openxmlformats.org/officeDocument/2006/relationships" id="294" r:id="R6b1fc7735dce4109"/>
    <p:sldId xmlns:r="http://schemas.openxmlformats.org/officeDocument/2006/relationships" id="295" r:id="R02f1d968217c4c01"/>
    <p:sldId xmlns:r="http://schemas.openxmlformats.org/officeDocument/2006/relationships" id="296" r:id="R6b00e6c4416e4679"/>
    <p:sldId xmlns:r="http://schemas.openxmlformats.org/officeDocument/2006/relationships" id="297" r:id="R6f1fbea1e73b499c"/>
    <p:sldId xmlns:r="http://schemas.openxmlformats.org/officeDocument/2006/relationships" id="298" r:id="Rd6f974178a1c4534"/>
    <p:sldId xmlns:r="http://schemas.openxmlformats.org/officeDocument/2006/relationships" id="299" r:id="R44020f08756f4ae9"/>
    <p:sldId xmlns:r="http://schemas.openxmlformats.org/officeDocument/2006/relationships" id="300" r:id="R7a10484ef540437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ae0201bdd594912" /><Relationship Type="http://schemas.openxmlformats.org/officeDocument/2006/relationships/slideMaster" Target="/ppt/slideMasters/slideMaster1.xml" Id="R2272588639b347c6" /><Relationship Type="http://schemas.openxmlformats.org/officeDocument/2006/relationships/notesMaster" Target="/ppt/notesMasters/notesMaster1.xml" Id="Rdd60b90ddf6c43cd" /><Relationship Type="http://schemas.openxmlformats.org/officeDocument/2006/relationships/presProps" Target="/ppt/presProps.xml" Id="R331ef60bc2b944c3" /><Relationship Type="http://schemas.openxmlformats.org/officeDocument/2006/relationships/tableStyles" Target="/ppt/tableStyles.xml" Id="Rb3929d958b3543bd" /><Relationship Type="http://schemas.openxmlformats.org/officeDocument/2006/relationships/slide" Target="/ppt/slides/slide1.xml" Id="R6cb8000fa333425d" /><Relationship Type="http://schemas.openxmlformats.org/officeDocument/2006/relationships/slide" Target="/ppt/slides/slide2.xml" Id="Rb54af706af194a1e" /><Relationship Type="http://schemas.openxmlformats.org/officeDocument/2006/relationships/slide" Target="/ppt/slides/slide3.xml" Id="Rc6c91e3667d645b2" /><Relationship Type="http://schemas.openxmlformats.org/officeDocument/2006/relationships/slide" Target="/ppt/slides/slide4.xml" Id="Re4dac1f5d43e4d99" /><Relationship Type="http://schemas.openxmlformats.org/officeDocument/2006/relationships/slide" Target="/ppt/slides/slide5.xml" Id="R6cb09e00dcd649d6" /><Relationship Type="http://schemas.openxmlformats.org/officeDocument/2006/relationships/slide" Target="/ppt/slides/slide6.xml" Id="Re7f8b9720cf146f6" /><Relationship Type="http://schemas.openxmlformats.org/officeDocument/2006/relationships/slide" Target="/ppt/slides/slide7.xml" Id="R8c073cb0fbe04bc1" /><Relationship Type="http://schemas.openxmlformats.org/officeDocument/2006/relationships/slide" Target="/ppt/slides/slide8.xml" Id="R1bf05ef40f5e4745" /><Relationship Type="http://schemas.openxmlformats.org/officeDocument/2006/relationships/slide" Target="/ppt/slides/slide9.xml" Id="R0f8ead387cae4ad6" /><Relationship Type="http://schemas.openxmlformats.org/officeDocument/2006/relationships/slide" Target="/ppt/slides/slide10.xml" Id="R8a4a10df3e02473f" /><Relationship Type="http://schemas.openxmlformats.org/officeDocument/2006/relationships/slide" Target="/ppt/slides/slide11.xml" Id="R2e1494ce0ca94ca3" /><Relationship Type="http://schemas.openxmlformats.org/officeDocument/2006/relationships/slide" Target="/ppt/slides/slide12.xml" Id="Rc6adff26871147fe" /><Relationship Type="http://schemas.openxmlformats.org/officeDocument/2006/relationships/slide" Target="/ppt/slides/slide13.xml" Id="Rb632f0ff3dfe4c49" /><Relationship Type="http://schemas.openxmlformats.org/officeDocument/2006/relationships/slide" Target="/ppt/slides/slide14.xml" Id="R774511f5b2b14f28" /><Relationship Type="http://schemas.openxmlformats.org/officeDocument/2006/relationships/slide" Target="/ppt/slides/slide15.xml" Id="R24acbcc16d284495" /><Relationship Type="http://schemas.openxmlformats.org/officeDocument/2006/relationships/slide" Target="/ppt/slides/slide16.xml" Id="R86136ad2fbd44e94" /><Relationship Type="http://schemas.openxmlformats.org/officeDocument/2006/relationships/slide" Target="/ppt/slides/slide17.xml" Id="R62430a5e2e514261" /><Relationship Type="http://schemas.openxmlformats.org/officeDocument/2006/relationships/slide" Target="/ppt/slides/slide18.xml" Id="R7902f199161347f5" /><Relationship Type="http://schemas.openxmlformats.org/officeDocument/2006/relationships/slide" Target="/ppt/slides/slide19.xml" Id="Rd03a5edefa554305" /><Relationship Type="http://schemas.openxmlformats.org/officeDocument/2006/relationships/slide" Target="/ppt/slides/slide20.xml" Id="Rba2562c4cec24651" /><Relationship Type="http://schemas.openxmlformats.org/officeDocument/2006/relationships/slide" Target="/ppt/slides/slide21.xml" Id="Rd4cf9161f44f46cc" /><Relationship Type="http://schemas.openxmlformats.org/officeDocument/2006/relationships/slide" Target="/ppt/slides/slide22.xml" Id="R767d4299f2394356" /><Relationship Type="http://schemas.openxmlformats.org/officeDocument/2006/relationships/slide" Target="/ppt/slides/slide23.xml" Id="R0ff5a2a3c9824608" /><Relationship Type="http://schemas.openxmlformats.org/officeDocument/2006/relationships/slide" Target="/ppt/slides/slide24.xml" Id="R19ebff1e58974532" /><Relationship Type="http://schemas.openxmlformats.org/officeDocument/2006/relationships/slide" Target="/ppt/slides/slide25.xml" Id="R3d9339e784a44d8f" /><Relationship Type="http://schemas.openxmlformats.org/officeDocument/2006/relationships/slide" Target="/ppt/slides/slide26.xml" Id="Rb89440a8c22d4700" /><Relationship Type="http://schemas.openxmlformats.org/officeDocument/2006/relationships/slide" Target="/ppt/slides/slide27.xml" Id="Rfcfc279be74344cb" /><Relationship Type="http://schemas.openxmlformats.org/officeDocument/2006/relationships/slide" Target="/ppt/slides/slide28.xml" Id="R0cd2294898bc494e" /><Relationship Type="http://schemas.openxmlformats.org/officeDocument/2006/relationships/slide" Target="/ppt/slides/slide29.xml" Id="R377a0c63dae64d43" /><Relationship Type="http://schemas.openxmlformats.org/officeDocument/2006/relationships/slide" Target="/ppt/slides/slide30.xml" Id="Rbd52f9d233d3481c" /><Relationship Type="http://schemas.openxmlformats.org/officeDocument/2006/relationships/slide" Target="/ppt/slides/slide31.xml" Id="R055e65aa630c4f25" /><Relationship Type="http://schemas.openxmlformats.org/officeDocument/2006/relationships/slide" Target="/ppt/slides/slide32.xml" Id="R8dfa8ebcda824684" /><Relationship Type="http://schemas.openxmlformats.org/officeDocument/2006/relationships/slide" Target="/ppt/slides/slide33.xml" Id="Rc653eb21752b4475" /><Relationship Type="http://schemas.openxmlformats.org/officeDocument/2006/relationships/slide" Target="/ppt/slides/slide34.xml" Id="Rbec3162a586841c4" /><Relationship Type="http://schemas.openxmlformats.org/officeDocument/2006/relationships/slide" Target="/ppt/slides/slide35.xml" Id="R51f4ffc9f74d4ae3" /><Relationship Type="http://schemas.openxmlformats.org/officeDocument/2006/relationships/slide" Target="/ppt/slides/slide36.xml" Id="Re949aef2ebf84ecd" /><Relationship Type="http://schemas.openxmlformats.org/officeDocument/2006/relationships/slide" Target="/ppt/slides/slide37.xml" Id="Re9d1e1cbf01145fa" /><Relationship Type="http://schemas.openxmlformats.org/officeDocument/2006/relationships/slide" Target="/ppt/slides/slide38.xml" Id="Rd3e6ce72ccaa4129" /><Relationship Type="http://schemas.openxmlformats.org/officeDocument/2006/relationships/slide" Target="/ppt/slides/slide39.xml" Id="R6b1fc7735dce4109" /><Relationship Type="http://schemas.openxmlformats.org/officeDocument/2006/relationships/slide" Target="/ppt/slides/slide40.xml" Id="R02f1d968217c4c01" /><Relationship Type="http://schemas.openxmlformats.org/officeDocument/2006/relationships/slide" Target="/ppt/slides/slide41.xml" Id="R6b00e6c4416e4679" /><Relationship Type="http://schemas.openxmlformats.org/officeDocument/2006/relationships/slide" Target="/ppt/slides/slide42.xml" Id="R6f1fbea1e73b499c" /><Relationship Type="http://schemas.openxmlformats.org/officeDocument/2006/relationships/slide" Target="/ppt/slides/slide43.xml" Id="Rd6f974178a1c4534" /><Relationship Type="http://schemas.openxmlformats.org/officeDocument/2006/relationships/slide" Target="/ppt/slides/slide44.xml" Id="R44020f08756f4ae9" /><Relationship Type="http://schemas.openxmlformats.org/officeDocument/2006/relationships/slide" Target="/ppt/slides/slide45.xml" Id="R7a10484ef540437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16bf1fdb259415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cd5715ae6ab433d" /><Relationship Type="http://schemas.openxmlformats.org/officeDocument/2006/relationships/notesMaster" Target="/ppt/notesMasters/notesMaster1.xml" Id="R904cbfac3b7c4199" /></Relationships>
</file>

<file path=ppt/notesSlides/_rels/notesSlide2.xml.rels>&#65279;<?xml version="1.0" encoding="utf-8"?><Relationships xmlns="http://schemas.openxmlformats.org/package/2006/relationships"><Relationship Type="http://schemas.openxmlformats.org/officeDocument/2006/relationships/slide" Target="/ppt/slides/slide2.xml" Id="R56c689a728a74af8" /><Relationship Type="http://schemas.openxmlformats.org/officeDocument/2006/relationships/notesMaster" Target="/ppt/notesMasters/notesMaster1.xml" Id="R9da26ad005604fe2" /></Relationships>
</file>

<file path=ppt/notesSlides/_rels/notesSlide3.xml.rels>&#65279;<?xml version="1.0" encoding="utf-8"?><Relationships xmlns="http://schemas.openxmlformats.org/package/2006/relationships"><Relationship Type="http://schemas.openxmlformats.org/officeDocument/2006/relationships/slide" Target="/ppt/slides/slide3.xml" Id="R98f6b1c1e83e4341" /><Relationship Type="http://schemas.openxmlformats.org/officeDocument/2006/relationships/notesMaster" Target="/ppt/notesMasters/notesMaster1.xml" Id="Rd5ed8d3cf20043cd" /></Relationships>
</file>

<file path=ppt/notesSlides/_rels/notesSlide4.xml.rels>&#65279;<?xml version="1.0" encoding="utf-8"?><Relationships xmlns="http://schemas.openxmlformats.org/package/2006/relationships"><Relationship Type="http://schemas.openxmlformats.org/officeDocument/2006/relationships/slide" Target="/ppt/slides/slide4.xml" Id="R9d23f59e0f9946a5" /><Relationship Type="http://schemas.openxmlformats.org/officeDocument/2006/relationships/notesMaster" Target="/ppt/notesMasters/notesMaster1.xml" Id="Ree6cf7a8cab44c84" /></Relationships>
</file>

<file path=ppt/notesSlides/_rels/notesSlide5.xml.rels>&#65279;<?xml version="1.0" encoding="utf-8"?><Relationships xmlns="http://schemas.openxmlformats.org/package/2006/relationships"><Relationship Type="http://schemas.openxmlformats.org/officeDocument/2006/relationships/slide" Target="/ppt/slides/slide5.xml" Id="R2848ae645c994c77" /><Relationship Type="http://schemas.openxmlformats.org/officeDocument/2006/relationships/notesMaster" Target="/ppt/notesMasters/notesMaster1.xml" Id="Rb488da5f6dc840ab" /></Relationships>
</file>

<file path=ppt/notesSlides/_rels/notesSlide6.xml.rels>&#65279;<?xml version="1.0" encoding="utf-8"?><Relationships xmlns="http://schemas.openxmlformats.org/package/2006/relationships"><Relationship Type="http://schemas.openxmlformats.org/officeDocument/2006/relationships/slide" Target="/ppt/slides/slide6.xml" Id="Rd18107530cd04fe1" /><Relationship Type="http://schemas.openxmlformats.org/officeDocument/2006/relationships/notesMaster" Target="/ppt/notesMasters/notesMaster1.xml" Id="Rfb4226fcc40c484c" /></Relationships>
</file>

<file path=ppt/notesSlides/_rels/notesSlide7.xml.rels>&#65279;<?xml version="1.0" encoding="utf-8"?><Relationships xmlns="http://schemas.openxmlformats.org/package/2006/relationships"><Relationship Type="http://schemas.openxmlformats.org/officeDocument/2006/relationships/slide" Target="/ppt/slides/slide7.xml" Id="R3b6d8f42774f4f76" /><Relationship Type="http://schemas.openxmlformats.org/officeDocument/2006/relationships/notesMaster" Target="/ppt/notesMasters/notesMaster1.xml" Id="R3f98f46257c447ff" /></Relationships>
</file>

<file path=ppt/notesSlides/_rels/notesSlide8.xml.rels>&#65279;<?xml version="1.0" encoding="utf-8"?><Relationships xmlns="http://schemas.openxmlformats.org/package/2006/relationships"><Relationship Type="http://schemas.openxmlformats.org/officeDocument/2006/relationships/slide" Target="/ppt/slides/slide8.xml" Id="Rc863e40db14741ea" /><Relationship Type="http://schemas.openxmlformats.org/officeDocument/2006/relationships/notesMaster" Target="/ppt/notesMasters/notesMaster1.xml" Id="R6bf0a2efe5074811" /></Relationships>
</file>

<file path=ppt/notesSlides/_rels/notesSlide9.xml.rels>&#65279;<?xml version="1.0" encoding="utf-8"?><Relationships xmlns="http://schemas.openxmlformats.org/package/2006/relationships"><Relationship Type="http://schemas.openxmlformats.org/officeDocument/2006/relationships/slide" Target="/ppt/slides/slide9.xml" Id="Rbb961b3a31c54011" /><Relationship Type="http://schemas.openxmlformats.org/officeDocument/2006/relationships/notesMaster" Target="/ppt/notesMasters/notesMaster1.xml" Id="Rde8e99b5a962404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17d22f3da7e4f13" /><Relationship Type="http://schemas.openxmlformats.org/officeDocument/2006/relationships/notesMaster" Target="/ppt/notesMasters/notesMaster1.xml" Id="R787278d052dd46e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ee9deb4bfce4108" /><Relationship Type="http://schemas.openxmlformats.org/officeDocument/2006/relationships/notesMaster" Target="/ppt/notesMasters/notesMaster1.xml" Id="Rcfa14829c090488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de2dc3495e2415f" /><Relationship Type="http://schemas.openxmlformats.org/officeDocument/2006/relationships/notesMaster" Target="/ppt/notesMasters/notesMaster1.xml" Id="R8b5f45c66c844d5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d99e87bc2f04850" /><Relationship Type="http://schemas.openxmlformats.org/officeDocument/2006/relationships/notesMaster" Target="/ppt/notesMasters/notesMaster1.xml" Id="R9a461990287c4e9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20ea8d4ba824e4b" /><Relationship Type="http://schemas.openxmlformats.org/officeDocument/2006/relationships/notesMaster" Target="/ppt/notesMasters/notesMaster1.xml" Id="Rd4bbc7748b1146e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6478821116d48eb" /><Relationship Type="http://schemas.openxmlformats.org/officeDocument/2006/relationships/notesMaster" Target="/ppt/notesMasters/notesMaster1.xml" Id="R7af160d852eb4d2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8ed4005e9074456" /><Relationship Type="http://schemas.openxmlformats.org/officeDocument/2006/relationships/notesMaster" Target="/ppt/notesMasters/notesMaster1.xml" Id="R867159b1599e416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1cad16da8154eaa" /><Relationship Type="http://schemas.openxmlformats.org/officeDocument/2006/relationships/notesMaster" Target="/ppt/notesMasters/notesMaster1.xml" Id="Rbbb0b19d9a6a40f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464ed5fccd44550" /><Relationship Type="http://schemas.openxmlformats.org/officeDocument/2006/relationships/notesMaster" Target="/ppt/notesMasters/notesMaster1.xml" Id="Rb60f98b7e69743f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3586253c6a14aa8" /><Relationship Type="http://schemas.openxmlformats.org/officeDocument/2006/relationships/notesMaster" Target="/ppt/notesMasters/notesMaster1.xml" Id="Ra18c011e369c4e3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6fea5f805e447c7" /><Relationship Type="http://schemas.openxmlformats.org/officeDocument/2006/relationships/notesMaster" Target="/ppt/notesMasters/notesMaster1.xml" Id="Rf634a40a3a0e493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4f4cb6142254780" /><Relationship Type="http://schemas.openxmlformats.org/officeDocument/2006/relationships/notesMaster" Target="/ppt/notesMasters/notesMaster1.xml" Id="Rf8dd6f98b6cd48a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3a4631cc4ba4778" /><Relationship Type="http://schemas.openxmlformats.org/officeDocument/2006/relationships/notesMaster" Target="/ppt/notesMasters/notesMaster1.xml" Id="Rd741833fa4774e7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e406b6b5e5b4c9f" /><Relationship Type="http://schemas.openxmlformats.org/officeDocument/2006/relationships/notesMaster" Target="/ppt/notesMasters/notesMaster1.xml" Id="Rfd26c75ae492408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66d7bdc0bfa4054" /><Relationship Type="http://schemas.openxmlformats.org/officeDocument/2006/relationships/notesMaster" Target="/ppt/notesMasters/notesMaster1.xml" Id="R6b1b48f0691f413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fa108e88cc54cb7" /><Relationship Type="http://schemas.openxmlformats.org/officeDocument/2006/relationships/notesMaster" Target="/ppt/notesMasters/notesMaster1.xml" Id="Rc0223ea080b648b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77123dddcf341e9" /><Relationship Type="http://schemas.openxmlformats.org/officeDocument/2006/relationships/notesMaster" Target="/ppt/notesMasters/notesMaster1.xml" Id="R482bae056d3e414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711762281a44982" /><Relationship Type="http://schemas.openxmlformats.org/officeDocument/2006/relationships/notesMaster" Target="/ppt/notesMasters/notesMaster1.xml" Id="Rfe1224e3682b4ad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8dc3d540d3340a6" /><Relationship Type="http://schemas.openxmlformats.org/officeDocument/2006/relationships/notesMaster" Target="/ppt/notesMasters/notesMaster1.xml" Id="R1ade82c9df2e408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52a8fa7e78c418e" /><Relationship Type="http://schemas.openxmlformats.org/officeDocument/2006/relationships/notesMaster" Target="/ppt/notesMasters/notesMaster1.xml" Id="Ra0268e24e8ef4e4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53ee201455b4aa1" /><Relationship Type="http://schemas.openxmlformats.org/officeDocument/2006/relationships/notesMaster" Target="/ppt/notesMasters/notesMaster1.xml" Id="R9e7a1218cce04e5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941cc95ff95e4a21" /><Relationship Type="http://schemas.openxmlformats.org/officeDocument/2006/relationships/notesMaster" Target="/ppt/notesMasters/notesMaster1.xml" Id="Rc6dcfdcede3d41a3"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14116be1ee94959" /><Relationship Type="http://schemas.openxmlformats.org/officeDocument/2006/relationships/notesMaster" Target="/ppt/notesMasters/notesMaster1.xml" Id="Rec2ac0806e33475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a3fc53c696347fc" /><Relationship Type="http://schemas.openxmlformats.org/officeDocument/2006/relationships/notesMaster" Target="/ppt/notesMasters/notesMaster1.xml" Id="Rb9d04c009ba444f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83ef785288af4d46" /><Relationship Type="http://schemas.openxmlformats.org/officeDocument/2006/relationships/notesMaster" Target="/ppt/notesMasters/notesMaster1.xml" Id="R29020b513a3f4580"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02bdbbf9e0ce4770" /><Relationship Type="http://schemas.openxmlformats.org/officeDocument/2006/relationships/notesMaster" Target="/ppt/notesMasters/notesMaster1.xml" Id="R21962666a5684ffa"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859ffc40069842eb" /><Relationship Type="http://schemas.openxmlformats.org/officeDocument/2006/relationships/notesMaster" Target="/ppt/notesMasters/notesMaster1.xml" Id="Rf9aa3e19eb2e4218"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cd21594f14d4b51" /><Relationship Type="http://schemas.openxmlformats.org/officeDocument/2006/relationships/notesMaster" Target="/ppt/notesMasters/notesMaster1.xml" Id="R87da1850ef4d4cf0"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31b6cb62b4fd489f" /><Relationship Type="http://schemas.openxmlformats.org/officeDocument/2006/relationships/notesMaster" Target="/ppt/notesMasters/notesMaster1.xml" Id="R28e04310e61b4b71"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87e2d6312ba04f1a" /><Relationship Type="http://schemas.openxmlformats.org/officeDocument/2006/relationships/notesMaster" Target="/ppt/notesMasters/notesMaster1.xml" Id="Read12cb15d9c4dba"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6fb0dabea42542dc" /><Relationship Type="http://schemas.openxmlformats.org/officeDocument/2006/relationships/notesMaster" Target="/ppt/notesMasters/notesMaster1.xml" Id="R20d7e6f3ff6041bf"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60e61cfab09946ea" /><Relationship Type="http://schemas.openxmlformats.org/officeDocument/2006/relationships/notesMaster" Target="/ppt/notesMasters/notesMaster1.xml" Id="Rd0b926d4707d4490"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13d31a58804643bb" /><Relationship Type="http://schemas.openxmlformats.org/officeDocument/2006/relationships/notesMaster" Target="/ppt/notesMasters/notesMaster1.xml" Id="Raa30f25ba3c94469"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10c35dc39a354f1c" /><Relationship Type="http://schemas.openxmlformats.org/officeDocument/2006/relationships/notesMaster" Target="/ppt/notesMasters/notesMaster1.xml" Id="R221d3c4df8e34ba6"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868eada4ccd6497b" /><Relationship Type="http://schemas.openxmlformats.org/officeDocument/2006/relationships/notesMaster" Target="/ppt/notesMasters/notesMaster1.xml" Id="R226b1aef8ab74b16"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51e072b0808f4bbb" /><Relationship Type="http://schemas.openxmlformats.org/officeDocument/2006/relationships/notesMaster" Target="/ppt/notesMasters/notesMaster1.xml" Id="Re790b390611c4d4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865bfd51b674c19" /><Relationship Type="http://schemas.openxmlformats.org/officeDocument/2006/relationships/image" Target="/ppt/media/image.png" Id="R1c31ab343a904b34" /><Relationship Type="http://schemas.openxmlformats.org/officeDocument/2006/relationships/image" Target="/ppt/media/image2.png" Id="Rbdcb35378d5946d0" /><Relationship Type="http://schemas.openxmlformats.org/officeDocument/2006/relationships/image" Target="/ppt/media/image.jpeg" Id="R6b324c3659ac4d1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328ee5a1c754ec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c31ab343a904b3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dcb35378d5946d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b324c3659ac4d1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3fe3d6b9f76444c" /><Relationship Type="http://schemas.openxmlformats.org/officeDocument/2006/relationships/slideLayout" Target="/ppt/slideLayouts/slideLayout1.xml" Id="R0837046f12e34871" /><Relationship Type="http://schemas.openxmlformats.org/officeDocument/2006/relationships/slideLayout" Target="/ppt/slideLayouts/slideLayout2.xml" Id="R6138dbf2baf74fd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837046f12e34871"/>
    <p:sldLayoutId xmlns:r="http://schemas.openxmlformats.org/officeDocument/2006/relationships" id="2147483650" r:id="R6138dbf2baf74fd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91eafc6d71f4df4" /><Relationship Type="http://schemas.openxmlformats.org/officeDocument/2006/relationships/notesSlide" Target="/ppt/notesSlides/notesSlide1.xml" Id="R214b4219eaf04ec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7b67989a3ae4e9b" /><Relationship Type="http://schemas.openxmlformats.org/officeDocument/2006/relationships/notesSlide" Target="/ppt/notesSlides/notesSlide2.xml" Id="R95e1df5e2500498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9863c20578e4ca1" /><Relationship Type="http://schemas.openxmlformats.org/officeDocument/2006/relationships/notesSlide" Target="/ppt/notesSlides/notesSlide3.xml" Id="R42e65816eed442d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f2b45fab86b4b12" /><Relationship Type="http://schemas.openxmlformats.org/officeDocument/2006/relationships/notesSlide" Target="/ppt/notesSlides/notesSlide4.xml" Id="Rfba45f7fd28f4e8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03aa6d1bb2a47cb" /><Relationship Type="http://schemas.openxmlformats.org/officeDocument/2006/relationships/notesSlide" Target="/ppt/notesSlides/notesSlide5.xml" Id="Rcf6eb40b3e144b8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4de342d34f14806" /><Relationship Type="http://schemas.openxmlformats.org/officeDocument/2006/relationships/notesSlide" Target="/ppt/notesSlides/notesSlide6.xml" Id="Rb9ed0edf2749492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b78ffeff3e84f2a" /><Relationship Type="http://schemas.openxmlformats.org/officeDocument/2006/relationships/notesSlide" Target="/ppt/notesSlides/notesSlide7.xml" Id="R8054069b9b594e7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f0fb8fd63b54f4f" /><Relationship Type="http://schemas.openxmlformats.org/officeDocument/2006/relationships/notesSlide" Target="/ppt/notesSlides/notesSlide8.xml" Id="R79c8def8d2ed4ee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3a45d3eba6f4f96" /><Relationship Type="http://schemas.openxmlformats.org/officeDocument/2006/relationships/notesSlide" Target="/ppt/notesSlides/notesSlide9.xml" Id="R95fbded7c63b497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f46714f365b4edd" /><Relationship Type="http://schemas.openxmlformats.org/officeDocument/2006/relationships/notesSlide" Target="/ppt/notesSlides/notesSlide10.xml" Id="R04846ed4c27e40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620c222981e415d" /><Relationship Type="http://schemas.openxmlformats.org/officeDocument/2006/relationships/notesSlide" Target="/ppt/notesSlides/notesSlide11.xml" Id="R7c67b51f4f054dc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24c6f956eb5405b" /><Relationship Type="http://schemas.openxmlformats.org/officeDocument/2006/relationships/notesSlide" Target="/ppt/notesSlides/notesSlide12.xml" Id="Rd44a7998ec33492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3818a01fff347ad" /><Relationship Type="http://schemas.openxmlformats.org/officeDocument/2006/relationships/notesSlide" Target="/ppt/notesSlides/notesSlide13.xml" Id="R4931be485e844ab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1fefafaf86f4bc5" /><Relationship Type="http://schemas.openxmlformats.org/officeDocument/2006/relationships/notesSlide" Target="/ppt/notesSlides/notesSlide14.xml" Id="R7e520c4b099f492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aff7c863c324ee5" /><Relationship Type="http://schemas.openxmlformats.org/officeDocument/2006/relationships/notesSlide" Target="/ppt/notesSlides/notesSlide15.xml" Id="Rb67c7125d5a143b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43a232bbe2045ad" /><Relationship Type="http://schemas.openxmlformats.org/officeDocument/2006/relationships/notesSlide" Target="/ppt/notesSlides/notesSlide16.xml" Id="R086e6d7a3621458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8775f16d9b84d45" /><Relationship Type="http://schemas.openxmlformats.org/officeDocument/2006/relationships/notesSlide" Target="/ppt/notesSlides/notesSlide17.xml" Id="Re254993941c8494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a4505239ca14985" /><Relationship Type="http://schemas.openxmlformats.org/officeDocument/2006/relationships/notesSlide" Target="/ppt/notesSlides/notesSlide18.xml" Id="Rf866cd83e955472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a2409aa30bf4cfe" /><Relationship Type="http://schemas.openxmlformats.org/officeDocument/2006/relationships/notesSlide" Target="/ppt/notesSlides/notesSlide19.xml" Id="Rea6278f75f5c4c1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ad2c5e0387b4c81" /><Relationship Type="http://schemas.openxmlformats.org/officeDocument/2006/relationships/notesSlide" Target="/ppt/notesSlides/notesSlide20.xml" Id="Rd0c3b3de4beb42c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e228eaf35064794" /><Relationship Type="http://schemas.openxmlformats.org/officeDocument/2006/relationships/notesSlide" Target="/ppt/notesSlides/notesSlide21.xml" Id="R51366fbf2cef40f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05fe1902234427c" /><Relationship Type="http://schemas.openxmlformats.org/officeDocument/2006/relationships/notesSlide" Target="/ppt/notesSlides/notesSlide22.xml" Id="R076c860a630a452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484f77703a7475e" /><Relationship Type="http://schemas.openxmlformats.org/officeDocument/2006/relationships/notesSlide" Target="/ppt/notesSlides/notesSlide23.xml" Id="R58021484868e441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3158e7eef6da4f9f" /><Relationship Type="http://schemas.openxmlformats.org/officeDocument/2006/relationships/notesSlide" Target="/ppt/notesSlides/notesSlide24.xml" Id="Rd85d2ea12a2b496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803251e009a4005" /><Relationship Type="http://schemas.openxmlformats.org/officeDocument/2006/relationships/notesSlide" Target="/ppt/notesSlides/notesSlide25.xml" Id="R6ff83e71398c4b5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eb13714384f41a5" /><Relationship Type="http://schemas.openxmlformats.org/officeDocument/2006/relationships/notesSlide" Target="/ppt/notesSlides/notesSlide26.xml" Id="R4a4439616ba9408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de339894093a4341" /><Relationship Type="http://schemas.openxmlformats.org/officeDocument/2006/relationships/notesSlide" Target="/ppt/notesSlides/notesSlide27.xml" Id="R1d80a0c998294ea9"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b7672c9488124b64" /><Relationship Type="http://schemas.openxmlformats.org/officeDocument/2006/relationships/notesSlide" Target="/ppt/notesSlides/notesSlide28.xml" Id="R69b11a02dbfd48f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ac21933d7744802" /><Relationship Type="http://schemas.openxmlformats.org/officeDocument/2006/relationships/notesSlide" Target="/ppt/notesSlides/notesSlide29.xml" Id="Re07702a459d94d5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544eb2eab63e4d08" /><Relationship Type="http://schemas.openxmlformats.org/officeDocument/2006/relationships/notesSlide" Target="/ppt/notesSlides/notesSlide30.xml" Id="R55a7886798be403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f2bac53119ac4df4" /><Relationship Type="http://schemas.openxmlformats.org/officeDocument/2006/relationships/notesSlide" Target="/ppt/notesSlides/notesSlide31.xml" Id="R1484d2ff10b9462d"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961f7f96802648b5" /><Relationship Type="http://schemas.openxmlformats.org/officeDocument/2006/relationships/notesSlide" Target="/ppt/notesSlides/notesSlide32.xml" Id="R7ed983ac3a37451c"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a2f586c9109f40ef" /><Relationship Type="http://schemas.openxmlformats.org/officeDocument/2006/relationships/notesSlide" Target="/ppt/notesSlides/notesSlide33.xml" Id="Re437524735294b25"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cfed1877d73b4723" /><Relationship Type="http://schemas.openxmlformats.org/officeDocument/2006/relationships/notesSlide" Target="/ppt/notesSlides/notesSlide34.xml" Id="R09df5457033d4420"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9e124587c69e4073" /><Relationship Type="http://schemas.openxmlformats.org/officeDocument/2006/relationships/notesSlide" Target="/ppt/notesSlides/notesSlide35.xml" Id="R93669404fc2e4c75"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2d3296eb458946f4" /><Relationship Type="http://schemas.openxmlformats.org/officeDocument/2006/relationships/notesSlide" Target="/ppt/notesSlides/notesSlide36.xml" Id="R6e5384534b914646"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b42827015f1e433f" /><Relationship Type="http://schemas.openxmlformats.org/officeDocument/2006/relationships/notesSlide" Target="/ppt/notesSlides/notesSlide37.xml" Id="Rf1ba827f81694f71"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65d454dfc30540ca" /><Relationship Type="http://schemas.openxmlformats.org/officeDocument/2006/relationships/notesSlide" Target="/ppt/notesSlides/notesSlide38.xml" Id="Rdab7dc9654004c49"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a2c9e6b8a6a24438" /><Relationship Type="http://schemas.openxmlformats.org/officeDocument/2006/relationships/notesSlide" Target="/ppt/notesSlides/notesSlide39.xml" Id="R0cd5fe5677074bfd"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6e051f2288604456" /><Relationship Type="http://schemas.openxmlformats.org/officeDocument/2006/relationships/notesSlide" Target="/ppt/notesSlides/notesSlide40.xml" Id="R90fd2bda1fa441f8"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0f592b3b0f2d4b4f" /><Relationship Type="http://schemas.openxmlformats.org/officeDocument/2006/relationships/notesSlide" Target="/ppt/notesSlides/notesSlide41.xml" Id="R2c4fff8ce66f42a2"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99b63fc5c4a94145" /><Relationship Type="http://schemas.openxmlformats.org/officeDocument/2006/relationships/notesSlide" Target="/ppt/notesSlides/notesSlide42.xml" Id="Rdf64be1114b446f9"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f1043d8e5b2d4ea4" /><Relationship Type="http://schemas.openxmlformats.org/officeDocument/2006/relationships/notesSlide" Target="/ppt/notesSlides/notesSlide43.xml" Id="R47f8b14a25eb4816"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b29eb6c6778241f7" /><Relationship Type="http://schemas.openxmlformats.org/officeDocument/2006/relationships/notesSlide" Target="/ppt/notesSlides/notesSlide44.xml" Id="R429cf5b0160e402b"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b4c836949b6b49e1" /><Relationship Type="http://schemas.openxmlformats.org/officeDocument/2006/relationships/notesSlide" Target="/ppt/notesSlides/notesSlide45.xml" Id="R5c33fac778bf47e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使徒行傳第27章</a:t>
            </a:r>
          </a:p>
          <a:p xmlns:a="http://schemas.openxmlformats.org/drawingml/2006/main">
            <a:pPr algn="ctr">
              <a:buNone/>
            </a:pPr>
            <a:r>
              <a:rPr sz="2000">
                <a:solidFill>
                  <a:srgbClr val="FFFFFF"/>
                </a:solidFill>
                <a:latin typeface="Georgia"/>
                <a:ea typeface="Georgia"/>
                <a:cs typeface="Georgia"/>
              </a:rPr>
              <a:t>Acts 27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27:1  |  Acts 27:1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[非斯都]既然定規了，叫我們坐船往意大利去，便將保羅和別的囚犯交給御營裏的一個百夫長，名叫猶流。</a:t>
            </a:r>
          </a:p>
          <a:p xmlns:a="http://schemas.openxmlformats.org/drawingml/2006/main">
            <a:pPr algn="ctr">
              <a:buNone/>
            </a:pPr>
            <a:r>
              <a:rPr sz="2100">
                <a:solidFill>
                  <a:srgbClr val="FFFFFF"/>
                </a:solidFill>
                <a:latin typeface="Georgia"/>
                <a:ea typeface="Georgia"/>
                <a:cs typeface="Georgia"/>
              </a:rPr>
              <a:t>And when it was determined that we should sail into Italy, they delivered Paul and certain other prisoners unto one named Julius, a centurion of Augustus’ band.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27:2  |  Acts 27:2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有一隻亞大米田的船，要沿着亞細亞一帶地方的海邊走，我們就上了那船開行；有馬其頓的帖撒羅尼迦人亞里達古和我們同去。</a:t>
            </a:r>
          </a:p>
          <a:p xmlns:a="http://schemas.openxmlformats.org/drawingml/2006/main">
            <a:pPr algn="ctr">
              <a:buNone/>
            </a:pPr>
            <a:r>
              <a:rPr sz="2100">
                <a:solidFill>
                  <a:srgbClr val="FFFFFF"/>
                </a:solidFill>
                <a:latin typeface="Georgia"/>
                <a:ea typeface="Georgia"/>
                <a:cs typeface="Georgia"/>
              </a:rPr>
              <a:t>And entering into a ship of Adramyttium, we launched, meaning to sail by the coasts of Asia; one Aristarchus, a Macedonian of Thessalonica, being with us.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27:3  |  Acts 27:3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第二天，到了西頓；猶流寬待保羅，准他往朋友那裏去，受他們的照應。</a:t>
            </a:r>
          </a:p>
          <a:p xmlns:a="http://schemas.openxmlformats.org/drawingml/2006/main">
            <a:pPr algn="ctr">
              <a:buNone/>
            </a:pPr>
            <a:r>
              <a:rPr sz="2400">
                <a:solidFill>
                  <a:srgbClr val="FFFFFF"/>
                </a:solidFill>
                <a:latin typeface="Georgia"/>
                <a:ea typeface="Georgia"/>
                <a:cs typeface="Georgia"/>
              </a:rPr>
              <a:t>And the next day we touched at Sidon. And Julius courteously entreated Paul, and gave him liberty to go unto his friends to refresh himself.</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27:4  |  Acts 27:4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從那裏又開船，因為風不順，就貼着塞浦路斯背風岸行去。</a:t>
            </a:r>
          </a:p>
          <a:p xmlns:a="http://schemas.openxmlformats.org/drawingml/2006/main">
            <a:pPr algn="ctr">
              <a:buNone/>
            </a:pPr>
            <a:r>
              <a:rPr sz="2400">
                <a:solidFill>
                  <a:srgbClr val="FFFFFF"/>
                </a:solidFill>
                <a:latin typeface="Georgia"/>
                <a:ea typeface="Georgia"/>
                <a:cs typeface="Georgia"/>
              </a:rPr>
              <a:t>And when we had launched from thence, we sailed under Cyprus, because the winds were contrary.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27:5  |  Acts 27:5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過了基利家、旁非利亞前面的海，就到了呂家的每拉。</a:t>
            </a:r>
          </a:p>
          <a:p xmlns:a="http://schemas.openxmlformats.org/drawingml/2006/main">
            <a:pPr algn="ctr">
              <a:buNone/>
            </a:pPr>
            <a:r>
              <a:rPr sz="2400">
                <a:solidFill>
                  <a:srgbClr val="FFFFFF"/>
                </a:solidFill>
                <a:latin typeface="Georgia"/>
                <a:ea typeface="Georgia"/>
                <a:cs typeface="Georgia"/>
              </a:rPr>
              <a:t>And when we had sailed over the sea of Cilicia and Pamphylia, we came to Myra, a city of Lycia.</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27:6  |  Acts 27:6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在那裏，百夫長遇見一隻亞歷山大的船，要往意大利去，便叫我們上了那船。</a:t>
            </a:r>
          </a:p>
          <a:p xmlns:a="http://schemas.openxmlformats.org/drawingml/2006/main">
            <a:pPr algn="ctr">
              <a:buNone/>
            </a:pPr>
            <a:r>
              <a:rPr sz="2400">
                <a:solidFill>
                  <a:srgbClr val="FFFFFF"/>
                </a:solidFill>
                <a:latin typeface="Georgia"/>
                <a:ea typeface="Georgia"/>
                <a:cs typeface="Georgia"/>
              </a:rPr>
              <a:t>And there the centurion found a ship of Alexandria sailing into Italy; and he put us therein.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27:7  |  Acts 27:7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一連多日，船行得慢，僅僅來到革尼土的對面。因為被風攔阻，就貼着克里特背風岸，從撒摩尼對面行過。</a:t>
            </a:r>
          </a:p>
          <a:p xmlns:a="http://schemas.openxmlformats.org/drawingml/2006/main">
            <a:pPr algn="ctr">
              <a:buNone/>
            </a:pPr>
            <a:r>
              <a:rPr sz="2100">
                <a:solidFill>
                  <a:srgbClr val="FFFFFF"/>
                </a:solidFill>
                <a:latin typeface="Georgia"/>
                <a:ea typeface="Georgia"/>
                <a:cs typeface="Georgia"/>
              </a:rPr>
              <a:t>And when we had sailed slowly many days, and scarce were come over against Cnidus, the wind not suffering us, we sailed under Crete, over against Salmone;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27:8  |  Acts 27:8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我們沿岸行走，僅僅來到一個地方，名叫佳澳；離那裏不遠，有拉西亞城。</a:t>
            </a:r>
          </a:p>
          <a:p xmlns:a="http://schemas.openxmlformats.org/drawingml/2006/main">
            <a:pPr algn="ctr">
              <a:buNone/>
            </a:pPr>
            <a:r>
              <a:rPr sz="2400">
                <a:solidFill>
                  <a:srgbClr val="FFFFFF"/>
                </a:solidFill>
                <a:latin typeface="Georgia"/>
                <a:ea typeface="Georgia"/>
                <a:cs typeface="Georgia"/>
              </a:rPr>
              <a:t>And, hardly passing it, came unto a place which is called The fair havens; nigh whereunto was the city of Lasea.</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27:9  |  Acts 27:9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走的日子多了，已經過了禁食的節期，行船又危險，保羅就勸眾人說：</a:t>
            </a:r>
          </a:p>
          <a:p xmlns:a="http://schemas.openxmlformats.org/drawingml/2006/main">
            <a:pPr algn="ctr">
              <a:buNone/>
            </a:pPr>
            <a:r>
              <a:rPr sz="2400">
                <a:solidFill>
                  <a:srgbClr val="FFFFFF"/>
                </a:solidFill>
                <a:latin typeface="Georgia"/>
                <a:ea typeface="Georgia"/>
                <a:cs typeface="Georgia"/>
              </a:rPr>
              <a:t>Now when much time was spent, and when sailing was now dangerous, because the fast was now already past, Paul admonished them,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27:10  |  Acts 27:10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「眾位，我看這次行船，不但貨物和船要受損傷，大遭破壞，連我們的性命也難保。」</a:t>
            </a:r>
          </a:p>
          <a:p xmlns:a="http://schemas.openxmlformats.org/drawingml/2006/main">
            <a:pPr algn="ctr">
              <a:buNone/>
            </a:pPr>
            <a:r>
              <a:rPr sz="2400">
                <a:solidFill>
                  <a:srgbClr val="FFFFFF"/>
                </a:solidFill>
                <a:latin typeface="Georgia"/>
                <a:ea typeface="Georgia"/>
                <a:cs typeface="Georgia"/>
              </a:rPr>
              <a:t>And said unto them, Sirs, I perceive that this voyage will be with hurt and much damage, not only of the lading and ship, but also of our lives.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27:11  |  Acts 27:11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但百夫長信從掌船的和船主，不信從保羅所說的。</a:t>
            </a:r>
          </a:p>
          <a:p xmlns:a="http://schemas.openxmlformats.org/drawingml/2006/main">
            <a:pPr algn="ctr">
              <a:buNone/>
            </a:pPr>
            <a:r>
              <a:rPr sz="2400">
                <a:solidFill>
                  <a:srgbClr val="FFFFFF"/>
                </a:solidFill>
                <a:latin typeface="Georgia"/>
                <a:ea typeface="Georgia"/>
                <a:cs typeface="Georgia"/>
              </a:rPr>
              <a:t>Nevertheless the centurion believed the master and the owner of the ship, more than those things which were spoken by Paul.</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27:12  |  Acts 27:12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且因在這海口過冬不便，船上的人就多半說，不如開船離開這地方，或者能到菲尼基過冬。菲尼基是克里特的一個海口，一面朝東北，一面朝東南。</a:t>
            </a:r>
          </a:p>
          <a:p xmlns:a="http://schemas.openxmlformats.org/drawingml/2006/main">
            <a:pPr algn="ctr">
              <a:buNone/>
            </a:pPr>
            <a:r>
              <a:rPr sz="1800">
                <a:solidFill>
                  <a:srgbClr val="FFFFFF"/>
                </a:solidFill>
                <a:latin typeface="Georgia"/>
                <a:ea typeface="Georgia"/>
                <a:cs typeface="Georgia"/>
              </a:rPr>
              <a:t>And because the haven was not commodious to winter in, the more part advised to depart thence also, if by any means they might attain to Phenice, and there to winter; which is an haven of Crete, and lieth toward the south west and north west.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27:13  |  Acts 27:13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這時，微微起了南風，他們以為得意，就起了錨，貼近克里特行去。</a:t>
            </a:r>
          </a:p>
          <a:p xmlns:a="http://schemas.openxmlformats.org/drawingml/2006/main">
            <a:pPr algn="ctr">
              <a:buNone/>
            </a:pPr>
            <a:r>
              <a:rPr sz="2400">
                <a:solidFill>
                  <a:srgbClr val="FFFFFF"/>
                </a:solidFill>
                <a:latin typeface="Georgia"/>
                <a:ea typeface="Georgia"/>
                <a:cs typeface="Georgia"/>
              </a:rPr>
              <a:t>And when the south wind blew softly, supposing that they had obtained their purpose, loosing thence, they sailed close by Crete.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27:14  |  Acts 27:14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不多幾時，狂風從島上撲下來；那風名叫「友拉革羅」。</a:t>
            </a:r>
          </a:p>
          <a:p xmlns:a="http://schemas.openxmlformats.org/drawingml/2006/main">
            <a:pPr algn="ctr">
              <a:buNone/>
            </a:pPr>
            <a:r>
              <a:rPr sz="2800">
                <a:solidFill>
                  <a:srgbClr val="FFFFFF"/>
                </a:solidFill>
                <a:latin typeface="Georgia"/>
                <a:ea typeface="Georgia"/>
                <a:cs typeface="Georgia"/>
              </a:rPr>
              <a:t>But not long after there arose against it a tempestuous wind, called Euroclydon.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27:15  |  Acts 27:15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船被風抓住，敵不住風，我們就任風颳去。</a:t>
            </a:r>
          </a:p>
          <a:p xmlns:a="http://schemas.openxmlformats.org/drawingml/2006/main">
            <a:pPr algn="ctr">
              <a:buNone/>
            </a:pPr>
            <a:r>
              <a:rPr sz="2400">
                <a:solidFill>
                  <a:srgbClr val="FFFFFF"/>
                </a:solidFill>
                <a:latin typeface="Georgia"/>
                <a:ea typeface="Georgia"/>
                <a:cs typeface="Georgia"/>
              </a:rPr>
              <a:t>And when the ship was caught, and could not bear up into the wind, we let her drive.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27:16  |  Acts 27:16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貼着一個小島的背風岸奔行，那島名叫高大，在那裏僅僅收住了小船。</a:t>
            </a:r>
          </a:p>
          <a:p xmlns:a="http://schemas.openxmlformats.org/drawingml/2006/main">
            <a:pPr algn="ctr">
              <a:buNone/>
            </a:pPr>
            <a:r>
              <a:rPr sz="2400">
                <a:solidFill>
                  <a:srgbClr val="FFFFFF"/>
                </a:solidFill>
                <a:latin typeface="Georgia"/>
                <a:ea typeface="Georgia"/>
                <a:cs typeface="Georgia"/>
              </a:rPr>
              <a:t>And running under a certain island which is called Clauda, we had much work to come by the boat: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27:17  |  Acts 27:17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既然把小船拉上來，就用纜索捆綁船底，又恐怕在賽耳底沙灘上擱了淺，就落下篷來，任船飄去。</a:t>
            </a:r>
          </a:p>
          <a:p xmlns:a="http://schemas.openxmlformats.org/drawingml/2006/main">
            <a:pPr algn="ctr">
              <a:buNone/>
            </a:pPr>
            <a:r>
              <a:rPr sz="2100">
                <a:solidFill>
                  <a:srgbClr val="FFFFFF"/>
                </a:solidFill>
                <a:latin typeface="Georgia"/>
                <a:ea typeface="Georgia"/>
                <a:cs typeface="Georgia"/>
              </a:rPr>
              <a:t>Which when they had taken up, they used helps, undergirding the ship; and, fearing lest they should fall into the quicksands, strake sail, and so were driven.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27:18  |  Acts 27:18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我們被風浪逼得甚急，第二天眾人就把[貨物]拋在海裏。</a:t>
            </a:r>
          </a:p>
          <a:p xmlns:a="http://schemas.openxmlformats.org/drawingml/2006/main">
            <a:pPr algn="ctr">
              <a:buNone/>
            </a:pPr>
            <a:r>
              <a:rPr sz="2400">
                <a:solidFill>
                  <a:srgbClr val="FFFFFF"/>
                </a:solidFill>
                <a:latin typeface="Georgia"/>
                <a:ea typeface="Georgia"/>
                <a:cs typeface="Georgia"/>
              </a:rPr>
              <a:t>And we being exceedingly tossed with a tempest, the next day they lightened the ship;</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27:19  |  Acts 27:19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到第三天，他們又親手把船上的器具拋棄了。</a:t>
            </a:r>
          </a:p>
          <a:p xmlns:a="http://schemas.openxmlformats.org/drawingml/2006/main">
            <a:pPr algn="ctr">
              <a:buNone/>
            </a:pPr>
            <a:r>
              <a:rPr sz="2800">
                <a:solidFill>
                  <a:srgbClr val="FFFFFF"/>
                </a:solidFill>
                <a:latin typeface="Georgia"/>
                <a:ea typeface="Georgia"/>
                <a:cs typeface="Georgia"/>
              </a:rPr>
              <a:t>And the third day we cast out with our own hands the tackling of the ship.</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27:20  |  Acts 27:20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太陽和星辰多日不顯露，又有狂風大浪催逼，我們得救的指望就都絕了。</a:t>
            </a:r>
          </a:p>
          <a:p xmlns:a="http://schemas.openxmlformats.org/drawingml/2006/main">
            <a:pPr algn="ctr">
              <a:buNone/>
            </a:pPr>
            <a:r>
              <a:rPr sz="2400">
                <a:solidFill>
                  <a:srgbClr val="FFFFFF"/>
                </a:solidFill>
                <a:latin typeface="Georgia"/>
                <a:ea typeface="Georgia"/>
                <a:cs typeface="Georgia"/>
              </a:rPr>
              <a:t>And when neither sun nor stars in many days appeared, and no small tempest lay on us, all hope that we should be saved was then taken away.</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27:21  |  Acts 27:21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眾人多日沒有吃甚麼，保羅就出來站在他們中間，說：「眾位，你們本該聽我的話，不離開克里特，免得遭這樣的傷損破壞。</a:t>
            </a:r>
          </a:p>
          <a:p xmlns:a="http://schemas.openxmlformats.org/drawingml/2006/main">
            <a:pPr algn="ctr">
              <a:buNone/>
            </a:pPr>
            <a:r>
              <a:rPr sz="2100">
                <a:solidFill>
                  <a:srgbClr val="FFFFFF"/>
                </a:solidFill>
                <a:latin typeface="Georgia"/>
                <a:ea typeface="Georgia"/>
                <a:cs typeface="Georgia"/>
              </a:rPr>
              <a:t>But after long abstinence Paul stood forth in the midst of them, and said, Sirs, ye should have hearkened unto me, and not have loosed from Crete, and to have gained this harm and loss.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27:22  |  Acts 27:22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現在我還勸你們放心，你們的性命一個也不失喪，惟獨失喪這船。</a:t>
            </a:r>
          </a:p>
          <a:p xmlns:a="http://schemas.openxmlformats.org/drawingml/2006/main">
            <a:pPr algn="ctr">
              <a:buNone/>
            </a:pPr>
            <a:r>
              <a:rPr sz="2400">
                <a:solidFill>
                  <a:srgbClr val="FFFFFF"/>
                </a:solidFill>
                <a:latin typeface="Georgia"/>
                <a:ea typeface="Georgia"/>
                <a:cs typeface="Georgia"/>
              </a:rPr>
              <a:t>And now I exhort you to be of good cheer: for there shall be no loss of any man’s life among you, but of the ship.</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27:23  |  Acts 27:23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因我所屬所事奉的神，他的使者昨夜站在我旁邊，說：</a:t>
            </a:r>
          </a:p>
          <a:p xmlns:a="http://schemas.openxmlformats.org/drawingml/2006/main">
            <a:pPr algn="ctr">
              <a:buNone/>
            </a:pPr>
            <a:r>
              <a:rPr sz="2800">
                <a:solidFill>
                  <a:srgbClr val="FFFFFF"/>
                </a:solidFill>
                <a:latin typeface="Georgia"/>
                <a:ea typeface="Georgia"/>
                <a:cs typeface="Georgia"/>
              </a:rPr>
              <a:t>For there stood by me this night the angel of God, whose I am, and whom I serve,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27:24  |  Acts 27:24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『保羅，不要害怕，你必定站在凱撒面前，並且與你同船的人，神都賜給你了。』</a:t>
            </a:r>
          </a:p>
          <a:p xmlns:a="http://schemas.openxmlformats.org/drawingml/2006/main">
            <a:pPr algn="ctr">
              <a:buNone/>
            </a:pPr>
            <a:r>
              <a:rPr sz="2400">
                <a:solidFill>
                  <a:srgbClr val="FFFFFF"/>
                </a:solidFill>
                <a:latin typeface="Georgia"/>
                <a:ea typeface="Georgia"/>
                <a:cs typeface="Georgia"/>
              </a:rPr>
              <a:t>Saying, Fear not, Paul; thou must be brought before Cæsar: and, lo, God hath given thee all them that sail with thee.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27:25  |  Acts 27:25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所以眾位可以放心，我信神他怎樣對我說，事情也要怎樣成就。</a:t>
            </a:r>
          </a:p>
          <a:p xmlns:a="http://schemas.openxmlformats.org/drawingml/2006/main">
            <a:pPr algn="ctr">
              <a:buNone/>
            </a:pPr>
            <a:r>
              <a:rPr sz="2400">
                <a:solidFill>
                  <a:srgbClr val="FFFFFF"/>
                </a:solidFill>
                <a:latin typeface="Georgia"/>
                <a:ea typeface="Georgia"/>
                <a:cs typeface="Georgia"/>
              </a:rPr>
              <a:t>Wherefore, sirs, be of good cheer: for I believe God, that it shall be even as it was told me.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27:26  |  Acts 27:26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只是我們必要撞在一個島上。」</a:t>
            </a:r>
          </a:p>
          <a:p xmlns:a="http://schemas.openxmlformats.org/drawingml/2006/main">
            <a:pPr algn="ctr">
              <a:buNone/>
            </a:pPr>
            <a:r>
              <a:rPr sz="2800">
                <a:solidFill>
                  <a:srgbClr val="FFFFFF"/>
                </a:solidFill>
                <a:latin typeface="Georgia"/>
                <a:ea typeface="Georgia"/>
                <a:cs typeface="Georgia"/>
              </a:rPr>
              <a:t>Howbeit we must be cast upon a certain island.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27:27  |  Acts 27:27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到了第十四天夜間，船在亞得里亞海飄來飄去。約到半夜，水手以為漸近旱地，</a:t>
            </a:r>
          </a:p>
          <a:p xmlns:a="http://schemas.openxmlformats.org/drawingml/2006/main">
            <a:pPr algn="ctr">
              <a:buNone/>
            </a:pPr>
            <a:r>
              <a:rPr sz="2100">
                <a:solidFill>
                  <a:srgbClr val="FFFFFF"/>
                </a:solidFill>
                <a:latin typeface="Georgia"/>
                <a:ea typeface="Georgia"/>
                <a:cs typeface="Georgia"/>
              </a:rPr>
              <a:t>But when the fourteenth night was come, as we were driven up and down in Adria, about midnight the shipmen deemed that they drew near to some country;</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27:28  |  Acts 27:28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就探深淺，探得有十二丈；稍往前行，又探深淺，探得有九丈。</a:t>
            </a:r>
          </a:p>
          <a:p xmlns:a="http://schemas.openxmlformats.org/drawingml/2006/main">
            <a:pPr algn="ctr">
              <a:buNone/>
            </a:pPr>
            <a:r>
              <a:rPr sz="2400">
                <a:solidFill>
                  <a:srgbClr val="FFFFFF"/>
                </a:solidFill>
                <a:latin typeface="Georgia"/>
                <a:ea typeface="Georgia"/>
                <a:cs typeface="Georgia"/>
              </a:rPr>
              <a:t>And sounded, and found it twenty fathoms: and when they had gone a little further, they sounded again, and found it fifteen fathoms.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27:29  |  Acts 27:29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恐怕撞在石頭上，就從船尾拋下四個錨，盼望天亮。</a:t>
            </a:r>
          </a:p>
          <a:p xmlns:a="http://schemas.openxmlformats.org/drawingml/2006/main">
            <a:pPr algn="ctr">
              <a:buNone/>
            </a:pPr>
            <a:r>
              <a:rPr sz="2400">
                <a:solidFill>
                  <a:srgbClr val="FFFFFF"/>
                </a:solidFill>
                <a:latin typeface="Georgia"/>
                <a:ea typeface="Georgia"/>
                <a:cs typeface="Georgia"/>
              </a:rPr>
              <a:t>Then fearing lest we should have fallen upon rocks, they cast four anchors out of the stern, and wished for the day.</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27:30  |  Acts 27:30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水手想要逃出船去，把小船放在海裏，假作要從船頭拋錨的樣子。</a:t>
            </a:r>
          </a:p>
          <a:p xmlns:a="http://schemas.openxmlformats.org/drawingml/2006/main">
            <a:pPr algn="ctr">
              <a:buNone/>
            </a:pPr>
            <a:r>
              <a:rPr sz="2100">
                <a:solidFill>
                  <a:srgbClr val="FFFFFF"/>
                </a:solidFill>
                <a:latin typeface="Georgia"/>
                <a:ea typeface="Georgia"/>
                <a:cs typeface="Georgia"/>
              </a:rPr>
              <a:t>And as the shipmen were about to flee out of the ship, when they had let down the boat into the sea, under colour as though they would have cast anchors out of the foreship,</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27:31  |  Acts 27:31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保羅對百夫長和兵丁說：「這些人若不等在船上，你們必不能得救。」</a:t>
            </a:r>
          </a:p>
          <a:p xmlns:a="http://schemas.openxmlformats.org/drawingml/2006/main">
            <a:pPr algn="ctr">
              <a:buNone/>
            </a:pPr>
            <a:r>
              <a:rPr sz="2400">
                <a:solidFill>
                  <a:srgbClr val="FFFFFF"/>
                </a:solidFill>
                <a:latin typeface="Georgia"/>
                <a:ea typeface="Georgia"/>
                <a:cs typeface="Georgia"/>
              </a:rPr>
              <a:t>Paul said to the centurion and to the soldiers, Except these abide in the ship, ye cannot be saved.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27:32  |  Acts 27:32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於是兵丁砍斷小船的繩子，由它飄去。</a:t>
            </a:r>
          </a:p>
          <a:p xmlns:a="http://schemas.openxmlformats.org/drawingml/2006/main">
            <a:pPr algn="ctr">
              <a:buNone/>
            </a:pPr>
            <a:r>
              <a:rPr sz="2800">
                <a:solidFill>
                  <a:srgbClr val="FFFFFF"/>
                </a:solidFill>
                <a:latin typeface="Georgia"/>
                <a:ea typeface="Georgia"/>
                <a:cs typeface="Georgia"/>
              </a:rPr>
              <a:t>Then the soldiers cut off the ropes of the boat, and let her fall off.</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27:33  |  Acts 27:33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天漸亮的時候，保羅勸眾人都吃飯，說：「你們懸望忍餓不吃甚麼，已經十四天了。</a:t>
            </a:r>
          </a:p>
          <a:p xmlns:a="http://schemas.openxmlformats.org/drawingml/2006/main">
            <a:pPr algn="ctr">
              <a:buNone/>
            </a:pPr>
            <a:r>
              <a:rPr sz="2100">
                <a:solidFill>
                  <a:srgbClr val="FFFFFF"/>
                </a:solidFill>
                <a:latin typeface="Georgia"/>
                <a:ea typeface="Georgia"/>
                <a:cs typeface="Georgia"/>
              </a:rPr>
              <a:t>And while the day was coming on, Paul besought them all to take meat, saying, This day is the fourteenth day that ye have tarried and continued fasting, having taken nothing.</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27:34  |  Acts 27:34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所以我勸你們吃飯，這是關乎你們救命的事；因為你們各人連一根頭髮也不至於損壞。」</a:t>
            </a:r>
          </a:p>
          <a:p xmlns:a="http://schemas.openxmlformats.org/drawingml/2006/main">
            <a:pPr algn="ctr">
              <a:buNone/>
            </a:pPr>
            <a:r>
              <a:rPr sz="2400">
                <a:solidFill>
                  <a:srgbClr val="FFFFFF"/>
                </a:solidFill>
                <a:latin typeface="Georgia"/>
                <a:ea typeface="Georgia"/>
                <a:cs typeface="Georgia"/>
              </a:rPr>
              <a:t>Wherefore I pray you to take some meat: for this is for your health: for there shall not an hair fall from the head of any of you.</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27:35  |  Acts 27:35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保羅說了這話，就拿着餅，在眾人面前祝謝了神，擘開吃。</a:t>
            </a:r>
          </a:p>
          <a:p xmlns:a="http://schemas.openxmlformats.org/drawingml/2006/main">
            <a:pPr algn="ctr">
              <a:buNone/>
            </a:pPr>
            <a:r>
              <a:rPr sz="2400">
                <a:solidFill>
                  <a:srgbClr val="FFFFFF"/>
                </a:solidFill>
                <a:latin typeface="Georgia"/>
                <a:ea typeface="Georgia"/>
                <a:cs typeface="Georgia"/>
              </a:rPr>
              <a:t>And when he had thus spoken, he took bread, and gave thanks to God in presence of them all: and when he had broken it, he began to eat.</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27:36  |  Acts 27:36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於是他們都放下心，也就吃了。</a:t>
            </a:r>
          </a:p>
          <a:p xmlns:a="http://schemas.openxmlformats.org/drawingml/2006/main">
            <a:pPr algn="ctr">
              <a:buNone/>
            </a:pPr>
            <a:r>
              <a:rPr sz="2800">
                <a:solidFill>
                  <a:srgbClr val="FFFFFF"/>
                </a:solidFill>
                <a:latin typeface="Georgia"/>
                <a:ea typeface="Georgia"/>
                <a:cs typeface="Georgia"/>
              </a:rPr>
              <a:t>Then were they all of good cheer, and they also took some meat.</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27:37  |  Acts 27:37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我們在船上的共有二百七十六個人。</a:t>
            </a:r>
          </a:p>
          <a:p xmlns:a="http://schemas.openxmlformats.org/drawingml/2006/main">
            <a:pPr algn="ctr">
              <a:buNone/>
            </a:pPr>
            <a:r>
              <a:rPr sz="2800">
                <a:solidFill>
                  <a:srgbClr val="FFFFFF"/>
                </a:solidFill>
                <a:latin typeface="Georgia"/>
                <a:ea typeface="Georgia"/>
                <a:cs typeface="Georgia"/>
              </a:rPr>
              <a:t>And we were in all in the ship two hundred threescore and sixteen souls.</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27:38  |  Acts 27:38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他們吃飽了，就把船上的麥子拋在海裏，為要叫船輕一點。</a:t>
            </a:r>
          </a:p>
          <a:p xmlns:a="http://schemas.openxmlformats.org/drawingml/2006/main">
            <a:pPr algn="ctr">
              <a:buNone/>
            </a:pPr>
            <a:r>
              <a:rPr sz="2400">
                <a:solidFill>
                  <a:srgbClr val="FFFFFF"/>
                </a:solidFill>
                <a:latin typeface="Georgia"/>
                <a:ea typeface="Georgia"/>
                <a:cs typeface="Georgia"/>
              </a:rPr>
              <a:t>And when they had eaten enough, they lightened the ship, and cast out the wheat into the sea.</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27:39  |  Acts 27:39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到了天亮，他們不認識那地方，但見一個海灣，有岸可登，就商議能把船攏進去不能。</a:t>
            </a:r>
          </a:p>
          <a:p xmlns:a="http://schemas.openxmlformats.org/drawingml/2006/main">
            <a:pPr algn="ctr">
              <a:buNone/>
            </a:pPr>
            <a:r>
              <a:rPr sz="2100">
                <a:solidFill>
                  <a:srgbClr val="FFFFFF"/>
                </a:solidFill>
                <a:latin typeface="Georgia"/>
                <a:ea typeface="Georgia"/>
                <a:cs typeface="Georgia"/>
              </a:rPr>
              <a:t>And when it was day, they knew not the land: but they discovered a certain creek with a shore, into the which they were minded, if it were possible, to thrust in the ship.</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27:40  |  Acts 27:40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於是砍斷纜索，棄錨在海裏；同時也鬆開舵繩，拉起頭篷，順着風向岸行去。</a:t>
            </a:r>
          </a:p>
          <a:p xmlns:a="http://schemas.openxmlformats.org/drawingml/2006/main">
            <a:pPr algn="ctr">
              <a:buNone/>
            </a:pPr>
            <a:r>
              <a:rPr sz="2100">
                <a:solidFill>
                  <a:srgbClr val="FFFFFF"/>
                </a:solidFill>
                <a:latin typeface="Georgia"/>
                <a:ea typeface="Georgia"/>
                <a:cs typeface="Georgia"/>
              </a:rPr>
              <a:t>And when they had taken up the anchors, they committed themselves unto the sea, and loosed the rudder bands, and hoised up the mainsail to the wind, and made toward shore.</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27:41  |  Acts 27:41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但遇着兩水夾流的地方，就把船擱了淺；船頭膠住不動，船尾被浪的猛力衝壞。</a:t>
            </a:r>
          </a:p>
          <a:p xmlns:a="http://schemas.openxmlformats.org/drawingml/2006/main">
            <a:pPr algn="ctr">
              <a:buNone/>
            </a:pPr>
            <a:r>
              <a:rPr sz="2100">
                <a:solidFill>
                  <a:srgbClr val="FFFFFF"/>
                </a:solidFill>
                <a:latin typeface="Georgia"/>
                <a:ea typeface="Georgia"/>
                <a:cs typeface="Georgia"/>
              </a:rPr>
              <a:t>And falling into a place where two seas met, they ran the ship aground; and the forepart stuck fast, and remained unmoveable, but the hinder part was broken with the violence of the waves.</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27:42  |  Acts 27:42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兵丁的意思要把囚犯殺了，恐怕有洑水脫逃的。</a:t>
            </a:r>
          </a:p>
          <a:p xmlns:a="http://schemas.openxmlformats.org/drawingml/2006/main">
            <a:pPr algn="ctr">
              <a:buNone/>
            </a:pPr>
            <a:r>
              <a:rPr sz="2400">
                <a:solidFill>
                  <a:srgbClr val="FFFFFF"/>
                </a:solidFill>
                <a:latin typeface="Georgia"/>
                <a:ea typeface="Georgia"/>
                <a:cs typeface="Georgia"/>
              </a:rPr>
              <a:t>And the soldiers’ counsel was to kill the prisoners, lest any of them should swim out, and escape.</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27:43  |  Acts 27:43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但百夫長要救保羅，不准他們任意而行，就吩咐會洑水的，跳下水去先上岸；</a:t>
            </a:r>
          </a:p>
          <a:p xmlns:a="http://schemas.openxmlformats.org/drawingml/2006/main">
            <a:pPr algn="ctr">
              <a:buNone/>
            </a:pPr>
            <a:r>
              <a:rPr sz="2100">
                <a:solidFill>
                  <a:srgbClr val="FFFFFF"/>
                </a:solidFill>
                <a:latin typeface="Georgia"/>
                <a:ea typeface="Georgia"/>
                <a:cs typeface="Georgia"/>
              </a:rPr>
              <a:t>But the centurion, willing to save Paul, kept them from their purpose; and commanded that they which could swim should cast themselves first into the sea, and get to land:</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27:44  |  Acts 27:44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其餘的人可以用板子或船上的零碎東西上岸。這樣，眾人都得了救，上了岸。</a:t>
            </a:r>
          </a:p>
          <a:p xmlns:a="http://schemas.openxmlformats.org/drawingml/2006/main">
            <a:pPr algn="ctr">
              <a:buNone/>
            </a:pPr>
            <a:r>
              <a:rPr sz="2400">
                <a:solidFill>
                  <a:srgbClr val="FFFFFF"/>
                </a:solidFill>
                <a:latin typeface="Georgia"/>
                <a:ea typeface="Georgia"/>
                <a:cs typeface="Georgia"/>
              </a:rPr>
              <a:t>And the rest, some on boards, and some on broken pieces of the ship. And so it came to pass, that they escaped all safe to land.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2026-08-30T07:06:08.3980000Z</dcterms:created>
  <dcterms:modified xsi:type="dcterms:W3CDTF">2026-08-30T07:06:08.3980000Z</dcterms:modified>
</coreProperties>
</file>