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6e440f6ed65b4dee" /><Relationship Type="http://schemas.openxmlformats.org/officeDocument/2006/relationships/extended-properties" Target="/docProps/app.xml" Id="R739307a0360f4f50" /><Relationship Type="http://schemas.openxmlformats.org/officeDocument/2006/relationships/officeDocument" Target="/ppt/presentation.xml" Id="R4586524fb6aa4b27" /></Relationships>
</file>

<file path=ppt/presentation.xml><?xml version="1.0" encoding="utf-8"?>
<p:presentation xmlns:p="http://schemas.openxmlformats.org/presentationml/2006/main">
  <p:sldMasterIdLst>
    <p:sldMasterId xmlns:r="http://schemas.openxmlformats.org/officeDocument/2006/relationships" id="2147483648" r:id="R7ab3dc8fe46c4c76"/>
  </p:sldMasterIdLst>
  <p:notesMasterIdLst>
    <p:notesMasterId xmlns:r="http://schemas.openxmlformats.org/officeDocument/2006/relationships" r:id="R4218e3278a21498d"/>
  </p:notesMasterIdLst>
  <p:sldIdLst>
    <p:sldId xmlns:r="http://schemas.openxmlformats.org/officeDocument/2006/relationships" id="256" r:id="R44040a01ac4444dc"/>
    <p:sldId xmlns:r="http://schemas.openxmlformats.org/officeDocument/2006/relationships" id="257" r:id="R0e8c6163648b42a7"/>
    <p:sldId xmlns:r="http://schemas.openxmlformats.org/officeDocument/2006/relationships" id="258" r:id="R778a62b6529947f0"/>
    <p:sldId xmlns:r="http://schemas.openxmlformats.org/officeDocument/2006/relationships" id="259" r:id="Rd0ed89f1ed9b456e"/>
    <p:sldId xmlns:r="http://schemas.openxmlformats.org/officeDocument/2006/relationships" id="260" r:id="R7686bdd5e98d4d39"/>
    <p:sldId xmlns:r="http://schemas.openxmlformats.org/officeDocument/2006/relationships" id="261" r:id="Rfb0038fcf3ec4112"/>
    <p:sldId xmlns:r="http://schemas.openxmlformats.org/officeDocument/2006/relationships" id="262" r:id="R0d6eafc326d742cd"/>
    <p:sldId xmlns:r="http://schemas.openxmlformats.org/officeDocument/2006/relationships" id="263" r:id="R826f953e90e54f55"/>
    <p:sldId xmlns:r="http://schemas.openxmlformats.org/officeDocument/2006/relationships" id="264" r:id="Rd4128835cd4b4ca4"/>
    <p:sldId xmlns:r="http://schemas.openxmlformats.org/officeDocument/2006/relationships" id="265" r:id="Re27f34dc7c6a4c39"/>
    <p:sldId xmlns:r="http://schemas.openxmlformats.org/officeDocument/2006/relationships" id="266" r:id="Rc1611c046b2a4d02"/>
    <p:sldId xmlns:r="http://schemas.openxmlformats.org/officeDocument/2006/relationships" id="267" r:id="Re4d8aa74eab443ae"/>
    <p:sldId xmlns:r="http://schemas.openxmlformats.org/officeDocument/2006/relationships" id="268" r:id="Rdc076952e39d4983"/>
    <p:sldId xmlns:r="http://schemas.openxmlformats.org/officeDocument/2006/relationships" id="269" r:id="Re701ef8e862a4f72"/>
    <p:sldId xmlns:r="http://schemas.openxmlformats.org/officeDocument/2006/relationships" id="270" r:id="Rc1074bd34dd04144"/>
    <p:sldId xmlns:r="http://schemas.openxmlformats.org/officeDocument/2006/relationships" id="271" r:id="Re02cf265e78d49dd"/>
    <p:sldId xmlns:r="http://schemas.openxmlformats.org/officeDocument/2006/relationships" id="272" r:id="R68ce44c421df4e43"/>
    <p:sldId xmlns:r="http://schemas.openxmlformats.org/officeDocument/2006/relationships" id="273" r:id="R49c90afd1c164b46"/>
    <p:sldId xmlns:r="http://schemas.openxmlformats.org/officeDocument/2006/relationships" id="274" r:id="R0fa59b6d9cc24d42"/>
    <p:sldId xmlns:r="http://schemas.openxmlformats.org/officeDocument/2006/relationships" id="275" r:id="R23f975f6d6404653"/>
    <p:sldId xmlns:r="http://schemas.openxmlformats.org/officeDocument/2006/relationships" id="276" r:id="Rd309e2aae5e7434f"/>
    <p:sldId xmlns:r="http://schemas.openxmlformats.org/officeDocument/2006/relationships" id="277" r:id="R79780926c2d14bf8"/>
    <p:sldId xmlns:r="http://schemas.openxmlformats.org/officeDocument/2006/relationships" id="278" r:id="R619724e8e5fc4843"/>
    <p:sldId xmlns:r="http://schemas.openxmlformats.org/officeDocument/2006/relationships" id="279" r:id="Raabae688848d4402"/>
    <p:sldId xmlns:r="http://schemas.openxmlformats.org/officeDocument/2006/relationships" id="280" r:id="R6a7fb998c55d4fec"/>
    <p:sldId xmlns:r="http://schemas.openxmlformats.org/officeDocument/2006/relationships" id="281" r:id="R34185db276e74978"/>
    <p:sldId xmlns:r="http://schemas.openxmlformats.org/officeDocument/2006/relationships" id="282" r:id="R1fa140deba384459"/>
    <p:sldId xmlns:r="http://schemas.openxmlformats.org/officeDocument/2006/relationships" id="283" r:id="R550100d78f974e23"/>
    <p:sldId xmlns:r="http://schemas.openxmlformats.org/officeDocument/2006/relationships" id="284" r:id="R9b42004cd5f343bf"/>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9b8a9df5753d4c5d" /><Relationship Type="http://schemas.openxmlformats.org/officeDocument/2006/relationships/slideMaster" Target="/ppt/slideMasters/slideMaster1.xml" Id="R7ab3dc8fe46c4c76" /><Relationship Type="http://schemas.openxmlformats.org/officeDocument/2006/relationships/notesMaster" Target="/ppt/notesMasters/notesMaster1.xml" Id="R4218e3278a21498d" /><Relationship Type="http://schemas.openxmlformats.org/officeDocument/2006/relationships/presProps" Target="/ppt/presProps.xml" Id="R6823558961264ab6" /><Relationship Type="http://schemas.openxmlformats.org/officeDocument/2006/relationships/tableStyles" Target="/ppt/tableStyles.xml" Id="R9871baac802342bf" /><Relationship Type="http://schemas.openxmlformats.org/officeDocument/2006/relationships/slide" Target="/ppt/slides/slide1.xml" Id="R44040a01ac4444dc" /><Relationship Type="http://schemas.openxmlformats.org/officeDocument/2006/relationships/slide" Target="/ppt/slides/slide2.xml" Id="R0e8c6163648b42a7" /><Relationship Type="http://schemas.openxmlformats.org/officeDocument/2006/relationships/slide" Target="/ppt/slides/slide3.xml" Id="R778a62b6529947f0" /><Relationship Type="http://schemas.openxmlformats.org/officeDocument/2006/relationships/slide" Target="/ppt/slides/slide4.xml" Id="Rd0ed89f1ed9b456e" /><Relationship Type="http://schemas.openxmlformats.org/officeDocument/2006/relationships/slide" Target="/ppt/slides/slide5.xml" Id="R7686bdd5e98d4d39" /><Relationship Type="http://schemas.openxmlformats.org/officeDocument/2006/relationships/slide" Target="/ppt/slides/slide6.xml" Id="Rfb0038fcf3ec4112" /><Relationship Type="http://schemas.openxmlformats.org/officeDocument/2006/relationships/slide" Target="/ppt/slides/slide7.xml" Id="R0d6eafc326d742cd" /><Relationship Type="http://schemas.openxmlformats.org/officeDocument/2006/relationships/slide" Target="/ppt/slides/slide8.xml" Id="R826f953e90e54f55" /><Relationship Type="http://schemas.openxmlformats.org/officeDocument/2006/relationships/slide" Target="/ppt/slides/slide9.xml" Id="Rd4128835cd4b4ca4" /><Relationship Type="http://schemas.openxmlformats.org/officeDocument/2006/relationships/slide" Target="/ppt/slides/slide10.xml" Id="Re27f34dc7c6a4c39" /><Relationship Type="http://schemas.openxmlformats.org/officeDocument/2006/relationships/slide" Target="/ppt/slides/slide11.xml" Id="Rc1611c046b2a4d02" /><Relationship Type="http://schemas.openxmlformats.org/officeDocument/2006/relationships/slide" Target="/ppt/slides/slide12.xml" Id="Re4d8aa74eab443ae" /><Relationship Type="http://schemas.openxmlformats.org/officeDocument/2006/relationships/slide" Target="/ppt/slides/slide13.xml" Id="Rdc076952e39d4983" /><Relationship Type="http://schemas.openxmlformats.org/officeDocument/2006/relationships/slide" Target="/ppt/slides/slide14.xml" Id="Re701ef8e862a4f72" /><Relationship Type="http://schemas.openxmlformats.org/officeDocument/2006/relationships/slide" Target="/ppt/slides/slide15.xml" Id="Rc1074bd34dd04144" /><Relationship Type="http://schemas.openxmlformats.org/officeDocument/2006/relationships/slide" Target="/ppt/slides/slide16.xml" Id="Re02cf265e78d49dd" /><Relationship Type="http://schemas.openxmlformats.org/officeDocument/2006/relationships/slide" Target="/ppt/slides/slide17.xml" Id="R68ce44c421df4e43" /><Relationship Type="http://schemas.openxmlformats.org/officeDocument/2006/relationships/slide" Target="/ppt/slides/slide18.xml" Id="R49c90afd1c164b46" /><Relationship Type="http://schemas.openxmlformats.org/officeDocument/2006/relationships/slide" Target="/ppt/slides/slide19.xml" Id="R0fa59b6d9cc24d42" /><Relationship Type="http://schemas.openxmlformats.org/officeDocument/2006/relationships/slide" Target="/ppt/slides/slide20.xml" Id="R23f975f6d6404653" /><Relationship Type="http://schemas.openxmlformats.org/officeDocument/2006/relationships/slide" Target="/ppt/slides/slide21.xml" Id="Rd309e2aae5e7434f" /><Relationship Type="http://schemas.openxmlformats.org/officeDocument/2006/relationships/slide" Target="/ppt/slides/slide22.xml" Id="R79780926c2d14bf8" /><Relationship Type="http://schemas.openxmlformats.org/officeDocument/2006/relationships/slide" Target="/ppt/slides/slide23.xml" Id="R619724e8e5fc4843" /><Relationship Type="http://schemas.openxmlformats.org/officeDocument/2006/relationships/slide" Target="/ppt/slides/slide24.xml" Id="Raabae688848d4402" /><Relationship Type="http://schemas.openxmlformats.org/officeDocument/2006/relationships/slide" Target="/ppt/slides/slide25.xml" Id="R6a7fb998c55d4fec" /><Relationship Type="http://schemas.openxmlformats.org/officeDocument/2006/relationships/slide" Target="/ppt/slides/slide26.xml" Id="R34185db276e74978" /><Relationship Type="http://schemas.openxmlformats.org/officeDocument/2006/relationships/slide" Target="/ppt/slides/slide27.xml" Id="R1fa140deba384459" /><Relationship Type="http://schemas.openxmlformats.org/officeDocument/2006/relationships/slide" Target="/ppt/slides/slide28.xml" Id="R550100d78f974e23" /><Relationship Type="http://schemas.openxmlformats.org/officeDocument/2006/relationships/slide" Target="/ppt/slides/slide29.xml" Id="R9b42004cd5f343bf"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4e934fa32f20401e"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8d8a317a8aec42e9" /><Relationship Type="http://schemas.openxmlformats.org/officeDocument/2006/relationships/notesMaster" Target="/ppt/notesMasters/notesMaster1.xml" Id="Rd4a66ec1fd0b47b9" /></Relationships>
</file>

<file path=ppt/notesSlides/_rels/notesSlide2.xml.rels>&#65279;<?xml version="1.0" encoding="utf-8"?><Relationships xmlns="http://schemas.openxmlformats.org/package/2006/relationships"><Relationship Type="http://schemas.openxmlformats.org/officeDocument/2006/relationships/slide" Target="/ppt/slides/slide2.xml" Id="Re15d9e040e2443e3" /><Relationship Type="http://schemas.openxmlformats.org/officeDocument/2006/relationships/notesMaster" Target="/ppt/notesMasters/notesMaster1.xml" Id="R6c35c43dbce94530" /></Relationships>
</file>

<file path=ppt/notesSlides/_rels/notesSlide3.xml.rels>&#65279;<?xml version="1.0" encoding="utf-8"?><Relationships xmlns="http://schemas.openxmlformats.org/package/2006/relationships"><Relationship Type="http://schemas.openxmlformats.org/officeDocument/2006/relationships/slide" Target="/ppt/slides/slide3.xml" Id="R4f151236856c480b" /><Relationship Type="http://schemas.openxmlformats.org/officeDocument/2006/relationships/notesMaster" Target="/ppt/notesMasters/notesMaster1.xml" Id="Rc7157d1ca6bc4e03" /></Relationships>
</file>

<file path=ppt/notesSlides/_rels/notesSlide4.xml.rels>&#65279;<?xml version="1.0" encoding="utf-8"?><Relationships xmlns="http://schemas.openxmlformats.org/package/2006/relationships"><Relationship Type="http://schemas.openxmlformats.org/officeDocument/2006/relationships/slide" Target="/ppt/slides/slide4.xml" Id="R140aec0b5766452a" /><Relationship Type="http://schemas.openxmlformats.org/officeDocument/2006/relationships/notesMaster" Target="/ppt/notesMasters/notesMaster1.xml" Id="R8028c988d7f54c53" /></Relationships>
</file>

<file path=ppt/notesSlides/_rels/notesSlide5.xml.rels>&#65279;<?xml version="1.0" encoding="utf-8"?><Relationships xmlns="http://schemas.openxmlformats.org/package/2006/relationships"><Relationship Type="http://schemas.openxmlformats.org/officeDocument/2006/relationships/slide" Target="/ppt/slides/slide5.xml" Id="Ra1646f377d3d4a4a" /><Relationship Type="http://schemas.openxmlformats.org/officeDocument/2006/relationships/notesMaster" Target="/ppt/notesMasters/notesMaster1.xml" Id="R3758dc88516b4968" /></Relationships>
</file>

<file path=ppt/notesSlides/_rels/notesSlide6.xml.rels>&#65279;<?xml version="1.0" encoding="utf-8"?><Relationships xmlns="http://schemas.openxmlformats.org/package/2006/relationships"><Relationship Type="http://schemas.openxmlformats.org/officeDocument/2006/relationships/slide" Target="/ppt/slides/slide6.xml" Id="R4a18089252984a0d" /><Relationship Type="http://schemas.openxmlformats.org/officeDocument/2006/relationships/notesMaster" Target="/ppt/notesMasters/notesMaster1.xml" Id="R4dd91d8393ef4619" /></Relationships>
</file>

<file path=ppt/notesSlides/_rels/notesSlide7.xml.rels>&#65279;<?xml version="1.0" encoding="utf-8"?><Relationships xmlns="http://schemas.openxmlformats.org/package/2006/relationships"><Relationship Type="http://schemas.openxmlformats.org/officeDocument/2006/relationships/slide" Target="/ppt/slides/slide7.xml" Id="R9cbbbb65e3774a69" /><Relationship Type="http://schemas.openxmlformats.org/officeDocument/2006/relationships/notesMaster" Target="/ppt/notesMasters/notesMaster1.xml" Id="Ra1a06b626d764828" /></Relationships>
</file>

<file path=ppt/notesSlides/_rels/notesSlide8.xml.rels>&#65279;<?xml version="1.0" encoding="utf-8"?><Relationships xmlns="http://schemas.openxmlformats.org/package/2006/relationships"><Relationship Type="http://schemas.openxmlformats.org/officeDocument/2006/relationships/slide" Target="/ppt/slides/slide8.xml" Id="Rf837eb80565140bb" /><Relationship Type="http://schemas.openxmlformats.org/officeDocument/2006/relationships/notesMaster" Target="/ppt/notesMasters/notesMaster1.xml" Id="R5434454962074c77" /></Relationships>
</file>

<file path=ppt/notesSlides/_rels/notesSlide9.xml.rels>&#65279;<?xml version="1.0" encoding="utf-8"?><Relationships xmlns="http://schemas.openxmlformats.org/package/2006/relationships"><Relationship Type="http://schemas.openxmlformats.org/officeDocument/2006/relationships/slide" Target="/ppt/slides/slide9.xml" Id="R1386dfe8e2304080" /><Relationship Type="http://schemas.openxmlformats.org/officeDocument/2006/relationships/notesMaster" Target="/ppt/notesMasters/notesMaster1.xml" Id="Rdecb44a40f0c43f1"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cefed415cd44403e" /><Relationship Type="http://schemas.openxmlformats.org/officeDocument/2006/relationships/notesMaster" Target="/ppt/notesMasters/notesMaster1.xml" Id="R188cff4b1a194662"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26f3ac45194f4267" /><Relationship Type="http://schemas.openxmlformats.org/officeDocument/2006/relationships/notesMaster" Target="/ppt/notesMasters/notesMaster1.xml" Id="Raa61a1a4f1cc47ad"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3df1811338ec4ebd" /><Relationship Type="http://schemas.openxmlformats.org/officeDocument/2006/relationships/notesMaster" Target="/ppt/notesMasters/notesMaster1.xml" Id="Rbb70fce07d154df5"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1b6bbbcfe2294c5d" /><Relationship Type="http://schemas.openxmlformats.org/officeDocument/2006/relationships/notesMaster" Target="/ppt/notesMasters/notesMaster1.xml" Id="R6ccb6a7328954d87"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b302338829d141a3" /><Relationship Type="http://schemas.openxmlformats.org/officeDocument/2006/relationships/notesMaster" Target="/ppt/notesMasters/notesMaster1.xml" Id="R7683905fcb9e47fa"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2bbcd6cbe18147d1" /><Relationship Type="http://schemas.openxmlformats.org/officeDocument/2006/relationships/notesMaster" Target="/ppt/notesMasters/notesMaster1.xml" Id="R5f48977e934e4844"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351e31f5cc9c45d7" /><Relationship Type="http://schemas.openxmlformats.org/officeDocument/2006/relationships/notesMaster" Target="/ppt/notesMasters/notesMaster1.xml" Id="Rf611d86c0c234d43"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164f3a03525749e8" /><Relationship Type="http://schemas.openxmlformats.org/officeDocument/2006/relationships/notesMaster" Target="/ppt/notesMasters/notesMaster1.xml" Id="Rc7e568bf603b46ee"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8ac7ce9888954310" /><Relationship Type="http://schemas.openxmlformats.org/officeDocument/2006/relationships/notesMaster" Target="/ppt/notesMasters/notesMaster1.xml" Id="R76895da734e746b7"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cb6b20fa8bfd4616" /><Relationship Type="http://schemas.openxmlformats.org/officeDocument/2006/relationships/notesMaster" Target="/ppt/notesMasters/notesMaster1.xml" Id="R65f16d2b4a664600"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da496d055ccb417e" /><Relationship Type="http://schemas.openxmlformats.org/officeDocument/2006/relationships/notesMaster" Target="/ppt/notesMasters/notesMaster1.xml" Id="Rf97e367ffa6844cb"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3809378e47cc4b9a" /><Relationship Type="http://schemas.openxmlformats.org/officeDocument/2006/relationships/notesMaster" Target="/ppt/notesMasters/notesMaster1.xml" Id="R69592bf76fbc441e"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bd8df736c8cc454f" /><Relationship Type="http://schemas.openxmlformats.org/officeDocument/2006/relationships/notesMaster" Target="/ppt/notesMasters/notesMaster1.xml" Id="Rf413e7c71c004e3c"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02bb51757ea041eb" /><Relationship Type="http://schemas.openxmlformats.org/officeDocument/2006/relationships/notesMaster" Target="/ppt/notesMasters/notesMaster1.xml" Id="R4a8e0732afae44c8"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10217414c03d4b02" /><Relationship Type="http://schemas.openxmlformats.org/officeDocument/2006/relationships/notesMaster" Target="/ppt/notesMasters/notesMaster1.xml" Id="Rf97d0c8e24b846ae"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d55e26b4ab934fea" /><Relationship Type="http://schemas.openxmlformats.org/officeDocument/2006/relationships/notesMaster" Target="/ppt/notesMasters/notesMaster1.xml" Id="Rcf35be0328f24e20"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7fefeffb288d4a49" /><Relationship Type="http://schemas.openxmlformats.org/officeDocument/2006/relationships/notesMaster" Target="/ppt/notesMasters/notesMaster1.xml" Id="Rdf4b955145d344d8"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c5b42e9fff3740eb" /><Relationship Type="http://schemas.openxmlformats.org/officeDocument/2006/relationships/notesMaster" Target="/ppt/notesMasters/notesMaster1.xml" Id="Rec69d7acfa474ba7"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47a095888d9d4dc5" /><Relationship Type="http://schemas.openxmlformats.org/officeDocument/2006/relationships/notesMaster" Target="/ppt/notesMasters/notesMaster1.xml" Id="R1933270f51314ab3"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7ba16994055042d3" /><Relationship Type="http://schemas.openxmlformats.org/officeDocument/2006/relationships/notesMaster" Target="/ppt/notesMasters/notesMaster1.xml" Id="Radcc80d443d34502"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8546f073bcfb4e07" /><Relationship Type="http://schemas.openxmlformats.org/officeDocument/2006/relationships/image" Target="/ppt/media/image.png" Id="R117696d56a1943af" /><Relationship Type="http://schemas.openxmlformats.org/officeDocument/2006/relationships/image" Target="/ppt/media/image2.png" Id="R9439b019809648e5" /><Relationship Type="http://schemas.openxmlformats.org/officeDocument/2006/relationships/image" Target="/ppt/media/image.jpeg" Id="Re9c3d1f2427b47d4"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f37161fba5784354"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117696d56a1943af"/>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9439b019809648e5"/>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e9c3d1f2427b47d4"/>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604de4bb030640ac" /><Relationship Type="http://schemas.openxmlformats.org/officeDocument/2006/relationships/slideLayout" Target="/ppt/slideLayouts/slideLayout1.xml" Id="Rb9bf4060fc004b14" /><Relationship Type="http://schemas.openxmlformats.org/officeDocument/2006/relationships/slideLayout" Target="/ppt/slideLayouts/slideLayout2.xml" Id="Rd7bb03f1ba7b456f"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b9bf4060fc004b14"/>
    <p:sldLayoutId xmlns:r="http://schemas.openxmlformats.org/officeDocument/2006/relationships" id="2147483650" r:id="Rd7bb03f1ba7b456f"/>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5a7b89c41c684413" /><Relationship Type="http://schemas.openxmlformats.org/officeDocument/2006/relationships/notesSlide" Target="/ppt/notesSlides/notesSlide1.xml" Id="Rc281ac36d1544c96"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88688627310246cc" /><Relationship Type="http://schemas.openxmlformats.org/officeDocument/2006/relationships/notesSlide" Target="/ppt/notesSlides/notesSlide2.xml" Id="R9eee4a3d6d314eb4"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ff786c2df95b4b23" /><Relationship Type="http://schemas.openxmlformats.org/officeDocument/2006/relationships/notesSlide" Target="/ppt/notesSlides/notesSlide3.xml" Id="Rc4cb7671e4c1400d"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f00b9f6fdb394a85" /><Relationship Type="http://schemas.openxmlformats.org/officeDocument/2006/relationships/notesSlide" Target="/ppt/notesSlides/notesSlide4.xml" Id="Re69ee0cdbbf24fe1"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f047ab49e2fc46e9" /><Relationship Type="http://schemas.openxmlformats.org/officeDocument/2006/relationships/notesSlide" Target="/ppt/notesSlides/notesSlide5.xml" Id="Re93bef96add54e7e"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3039129314334247" /><Relationship Type="http://schemas.openxmlformats.org/officeDocument/2006/relationships/notesSlide" Target="/ppt/notesSlides/notesSlide6.xml" Id="R97fcf83591ea45f3"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a6b78ce1f04e4894" /><Relationship Type="http://schemas.openxmlformats.org/officeDocument/2006/relationships/notesSlide" Target="/ppt/notesSlides/notesSlide7.xml" Id="R67c4e6ebd67147d5"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a5b864f74f554960" /><Relationship Type="http://schemas.openxmlformats.org/officeDocument/2006/relationships/notesSlide" Target="/ppt/notesSlides/notesSlide8.xml" Id="R5c060b48a9f2449a"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769451b669f74ed7" /><Relationship Type="http://schemas.openxmlformats.org/officeDocument/2006/relationships/notesSlide" Target="/ppt/notesSlides/notesSlide9.xml" Id="R84fdf25880ef4848"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d043ad1e6fc24836" /><Relationship Type="http://schemas.openxmlformats.org/officeDocument/2006/relationships/notesSlide" Target="/ppt/notesSlides/notesSlide10.xml" Id="R74bbdf15c9a942ff"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b254f8aa250a479d" /><Relationship Type="http://schemas.openxmlformats.org/officeDocument/2006/relationships/notesSlide" Target="/ppt/notesSlides/notesSlide11.xml" Id="Ra843d284efc24460"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f897fb35c71744bf" /><Relationship Type="http://schemas.openxmlformats.org/officeDocument/2006/relationships/notesSlide" Target="/ppt/notesSlides/notesSlide12.xml" Id="R9e409704ccaa445a"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20f619e1cb0f4ec7" /><Relationship Type="http://schemas.openxmlformats.org/officeDocument/2006/relationships/notesSlide" Target="/ppt/notesSlides/notesSlide13.xml" Id="R9e343cef25654ddc"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83d429b5863c4f0f" /><Relationship Type="http://schemas.openxmlformats.org/officeDocument/2006/relationships/notesSlide" Target="/ppt/notesSlides/notesSlide14.xml" Id="Rb9e5ed0d49024140"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a59d48c4dbb04ba0" /><Relationship Type="http://schemas.openxmlformats.org/officeDocument/2006/relationships/notesSlide" Target="/ppt/notesSlides/notesSlide15.xml" Id="R1f10e7560e0a487d"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d41c9d45ac084106" /><Relationship Type="http://schemas.openxmlformats.org/officeDocument/2006/relationships/notesSlide" Target="/ppt/notesSlides/notesSlide16.xml" Id="R6501fd68d5e1422c"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34fd3da3dd4547a1" /><Relationship Type="http://schemas.openxmlformats.org/officeDocument/2006/relationships/notesSlide" Target="/ppt/notesSlides/notesSlide17.xml" Id="R53d712c9f10c46d4"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a0f774d27ef24304" /><Relationship Type="http://schemas.openxmlformats.org/officeDocument/2006/relationships/notesSlide" Target="/ppt/notesSlides/notesSlide18.xml" Id="R3e2013cdeb8245c9"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975fd2ef0f3949f0" /><Relationship Type="http://schemas.openxmlformats.org/officeDocument/2006/relationships/notesSlide" Target="/ppt/notesSlides/notesSlide19.xml" Id="R9c65b6aaf54440be"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0604304513584c07" /><Relationship Type="http://schemas.openxmlformats.org/officeDocument/2006/relationships/notesSlide" Target="/ppt/notesSlides/notesSlide20.xml" Id="R9b8a23cae5084f5a"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c0a43267612c4b24" /><Relationship Type="http://schemas.openxmlformats.org/officeDocument/2006/relationships/notesSlide" Target="/ppt/notesSlides/notesSlide21.xml" Id="Rdcd90f807ff84105"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440cf6dc3c164fc2" /><Relationship Type="http://schemas.openxmlformats.org/officeDocument/2006/relationships/notesSlide" Target="/ppt/notesSlides/notesSlide22.xml" Id="Rcdc03ffbf83e4f74"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ce9f483f849145f3" /><Relationship Type="http://schemas.openxmlformats.org/officeDocument/2006/relationships/notesSlide" Target="/ppt/notesSlides/notesSlide23.xml" Id="R7b4d670bcfc84359"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21522a19de374e97" /><Relationship Type="http://schemas.openxmlformats.org/officeDocument/2006/relationships/notesSlide" Target="/ppt/notesSlides/notesSlide24.xml" Id="R03140c220a504d9c"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bcadcb414dea4697" /><Relationship Type="http://schemas.openxmlformats.org/officeDocument/2006/relationships/notesSlide" Target="/ppt/notesSlides/notesSlide25.xml" Id="R7b6b355fe2874393"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1a082866683d4f38" /><Relationship Type="http://schemas.openxmlformats.org/officeDocument/2006/relationships/notesSlide" Target="/ppt/notesSlides/notesSlide26.xml" Id="R88179666814c431f"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e83a240544724ab3" /><Relationship Type="http://schemas.openxmlformats.org/officeDocument/2006/relationships/notesSlide" Target="/ppt/notesSlides/notesSlide27.xml" Id="Ra00dde3a68c74fba"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e4542598a9c346f2" /><Relationship Type="http://schemas.openxmlformats.org/officeDocument/2006/relationships/notesSlide" Target="/ppt/notesSlides/notesSlide28.xml" Id="Rb8d42b40589a47c3"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06830bf145084b07" /><Relationship Type="http://schemas.openxmlformats.org/officeDocument/2006/relationships/notesSlide" Target="/ppt/notesSlides/notesSlide29.xml" Id="Rd80b649e570847a5"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撒母耳記上第1章</a:t>
            </a:r>
          </a:p>
          <a:p xmlns:a="http://schemas.openxmlformats.org/drawingml/2006/main">
            <a:pPr algn="ctr">
              <a:buNone/>
            </a:pPr>
            <a:r>
              <a:rPr sz="2000">
                <a:solidFill>
                  <a:srgbClr val="FFFFFF"/>
                </a:solidFill>
                <a:latin typeface="Georgia"/>
                <a:ea typeface="Georgia"/>
                <a:cs typeface="Georgia"/>
              </a:rPr>
              <a:t>1 Samuel 1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1:1  |  1 Samuel 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以法蓮山地的拉瑪‧瑣非有一個以法蓮人，名叫以利加拿，是蘇弗的玄孫，託戶的曾孫，以利戶的孫子，耶羅罕的兒子。</a:t>
            </a:r>
          </a:p>
          <a:p xmlns:a="http://schemas.openxmlformats.org/drawingml/2006/main">
            <a:pPr algn="ctr">
              <a:buNone/>
            </a:pPr>
            <a:r>
              <a:rPr sz="2100">
                <a:solidFill>
                  <a:srgbClr val="FFFFFF"/>
                </a:solidFill>
                <a:latin typeface="Georgia"/>
                <a:ea typeface="Georgia"/>
                <a:cs typeface="Georgia"/>
              </a:rPr>
              <a:t>Now there was a certain man of Ramathaim-zophim, of mount Ephraim, and his name was Elkanah, the son of Jeroham, the son of Elihu, the son of Tohu, the son of Zuph, an Ephrathite:</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1:2  |  1 Samuel 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他有兩個妻：一名哈拿，一名毗尼拿。毗尼拿有兒女，哈拿沒有兒女。</a:t>
            </a:r>
          </a:p>
          <a:p xmlns:a="http://schemas.openxmlformats.org/drawingml/2006/main">
            <a:pPr algn="ctr">
              <a:buNone/>
            </a:pPr>
            <a:r>
              <a:rPr sz="2400">
                <a:solidFill>
                  <a:srgbClr val="FFFFFF"/>
                </a:solidFill>
                <a:latin typeface="Georgia"/>
                <a:ea typeface="Georgia"/>
                <a:cs typeface="Georgia"/>
              </a:rPr>
              <a:t>And he had two wives; the name of the one was Hannah, and the name of the other Peninnah: and Peninnah had children, but Hannah had no children.</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1:3  |  1 Samuel 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這人每年從本城上到示羅，敬拜祭祀萬軍之耶和華；在那裏有以利的兩個兒子何弗尼、非尼哈當耶和華的祭司。</a:t>
            </a:r>
          </a:p>
          <a:p xmlns:a="http://schemas.openxmlformats.org/drawingml/2006/main">
            <a:pPr algn="ctr">
              <a:buNone/>
            </a:pPr>
            <a:r>
              <a:rPr sz="2100">
                <a:solidFill>
                  <a:srgbClr val="FFFFFF"/>
                </a:solidFill>
                <a:latin typeface="Georgia"/>
                <a:ea typeface="Georgia"/>
                <a:cs typeface="Georgia"/>
              </a:rPr>
              <a:t>And this man went up out of his city yearly to worship and to sacrifice unto the LORD of hosts in Shiloh. And the two sons of Eli, Hophni and Phinehas, the priests of the LORD, were there.</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1:4  |  1 Samuel 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以利加拿每逢獻祭的日子，將[祭肉]分給他的妻毗尼拿和毗尼拿所生的兒女；</a:t>
            </a:r>
          </a:p>
          <a:p xmlns:a="http://schemas.openxmlformats.org/drawingml/2006/main">
            <a:pPr algn="ctr">
              <a:buNone/>
            </a:pPr>
            <a:r>
              <a:rPr sz="2400">
                <a:solidFill>
                  <a:srgbClr val="FFFFFF"/>
                </a:solidFill>
                <a:latin typeface="Georgia"/>
                <a:ea typeface="Georgia"/>
                <a:cs typeface="Georgia"/>
              </a:rPr>
              <a:t>And when the time was that Elkanah offered, he gave to Peninnah his wife, and to all her sons and her daughters, portions:</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1:5  |  1 Samuel 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給哈拿的卻是雙分，因為他愛哈拿。無奈耶和華不使哈拿生育。</a:t>
            </a:r>
          </a:p>
          <a:p xmlns:a="http://schemas.openxmlformats.org/drawingml/2006/main">
            <a:pPr algn="ctr">
              <a:buNone/>
            </a:pPr>
            <a:r>
              <a:rPr sz="2400">
                <a:solidFill>
                  <a:srgbClr val="FFFFFF"/>
                </a:solidFill>
                <a:latin typeface="Georgia"/>
                <a:ea typeface="Georgia"/>
                <a:cs typeface="Georgia"/>
              </a:rPr>
              <a:t>But unto Hannah he gave a worthy portion; for he loved Hannah: but the LORD had shut up her womb.</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1:6  |  1 Samuel 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毗尼拿見耶和華不使哈拿生育，就作她的對頭，大大激動她，要使她生氣。</a:t>
            </a:r>
          </a:p>
          <a:p xmlns:a="http://schemas.openxmlformats.org/drawingml/2006/main">
            <a:pPr algn="ctr">
              <a:buNone/>
            </a:pPr>
            <a:r>
              <a:rPr sz="2400">
                <a:solidFill>
                  <a:srgbClr val="FFFFFF"/>
                </a:solidFill>
                <a:latin typeface="Georgia"/>
                <a:ea typeface="Georgia"/>
                <a:cs typeface="Georgia"/>
              </a:rPr>
              <a:t>And her adversary also provoked her sore, for to make her fret, because the LORD had shut up her womb.</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1:7  |  1 Samuel 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每年上到耶和華殿的時候，以利加拿都以雙分給哈拿；毗尼拿仍是激動她，以致她哭泣不吃飯。</a:t>
            </a:r>
          </a:p>
          <a:p xmlns:a="http://schemas.openxmlformats.org/drawingml/2006/main">
            <a:pPr algn="ctr">
              <a:buNone/>
            </a:pPr>
            <a:r>
              <a:rPr sz="2400">
                <a:solidFill>
                  <a:srgbClr val="FFFFFF"/>
                </a:solidFill>
                <a:latin typeface="Georgia"/>
                <a:ea typeface="Georgia"/>
                <a:cs typeface="Georgia"/>
              </a:rPr>
              <a:t>And as he did so year by year, when she went up to the house of the LORD, so she provoked her; therefore she wept, and did not eat.</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1:8  |  1 Samuel 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她丈夫以利加拿對她說：「哈拿啊，你為何哭泣，不吃飯，心裏愁悶呢？有我不比十個兒子還好嗎？」</a:t>
            </a:r>
          </a:p>
          <a:p xmlns:a="http://schemas.openxmlformats.org/drawingml/2006/main">
            <a:pPr algn="ctr">
              <a:buNone/>
            </a:pPr>
            <a:r>
              <a:rPr sz="2100">
                <a:solidFill>
                  <a:srgbClr val="FFFFFF"/>
                </a:solidFill>
                <a:latin typeface="Georgia"/>
                <a:ea typeface="Georgia"/>
                <a:cs typeface="Georgia"/>
              </a:rPr>
              <a:t>Then said Elkanah her husband to her, Hannah, why weepest thou? and why eatest thou not? and why is thy heart grieved? am not I better to thee than ten sons?</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1:9  |  1 Samuel 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他們在示羅吃喝完了，哈拿就站起來。祭司以利在耶和華殿的門框旁邊，坐在自己的位上。</a:t>
            </a:r>
          </a:p>
          <a:p xmlns:a="http://schemas.openxmlformats.org/drawingml/2006/main">
            <a:pPr algn="ctr">
              <a:buNone/>
            </a:pPr>
            <a:r>
              <a:rPr sz="2100">
                <a:solidFill>
                  <a:srgbClr val="FFFFFF"/>
                </a:solidFill>
                <a:latin typeface="Georgia"/>
                <a:ea typeface="Georgia"/>
                <a:cs typeface="Georgia"/>
              </a:rPr>
              <a:t>So Hannah rose up after they had eaten in Shiloh, and after they had drunk. Now Eli the priest sat upon a seat by a post of the temple of the LORD.</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1:10  |  1 Samuel 1:10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哈拿心裏愁苦，就痛痛哭泣，祈禱耶和華，</a:t>
            </a:r>
          </a:p>
          <a:p xmlns:a="http://schemas.openxmlformats.org/drawingml/2006/main">
            <a:pPr algn="ctr">
              <a:buNone/>
            </a:pPr>
            <a:r>
              <a:rPr sz="2800">
                <a:solidFill>
                  <a:srgbClr val="FFFFFF"/>
                </a:solidFill>
                <a:latin typeface="Georgia"/>
                <a:ea typeface="Georgia"/>
                <a:cs typeface="Georgia"/>
              </a:rPr>
              <a:t>And she was in bitterness of soul, and prayed unto the LORD, and wept sore.</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1:11  |  1 Samuel 1:11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許願說：「萬軍之耶和華啊，你若垂顧婢女的苦情，眷念不忘婢女，賜我一個兒子，我必使他終身歸與耶和華，不用剃頭刀剃他的頭。」</a:t>
            </a:r>
          </a:p>
          <a:p xmlns:a="http://schemas.openxmlformats.org/drawingml/2006/main">
            <a:pPr algn="ctr">
              <a:buNone/>
            </a:pPr>
            <a:r>
              <a:rPr sz="1800">
                <a:solidFill>
                  <a:srgbClr val="FFFFFF"/>
                </a:solidFill>
                <a:latin typeface="Georgia"/>
                <a:ea typeface="Georgia"/>
                <a:cs typeface="Georgia"/>
              </a:rPr>
              <a:t>And she vowed a vow, and said, O LORD of hosts, if thou wilt indeed look on the affliction of thine handmaid, and remember me, and not forget thine handmaid, but wilt give unto thine handmaid a man child, then I will give him unto the LORD all the days of his life, and there shall no razor come upon his head.</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1:12  |  1 Samuel 1:12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哈拿在耶和華面前不住地祈禱，以利定睛看她的嘴。（</a:t>
            </a:r>
          </a:p>
          <a:p xmlns:a="http://schemas.openxmlformats.org/drawingml/2006/main">
            <a:pPr algn="ctr">
              <a:buNone/>
            </a:pPr>
            <a:r>
              <a:rPr sz="2400">
                <a:solidFill>
                  <a:srgbClr val="FFFFFF"/>
                </a:solidFill>
                <a:latin typeface="Georgia"/>
                <a:ea typeface="Georgia"/>
                <a:cs typeface="Georgia"/>
              </a:rPr>
              <a:t>And it came to pass, as she continued praying before the LORD, that Eli marked her mouth.</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1:13  |  1 Samuel 1:13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原來哈拿心中默禱，只動嘴唇，不出聲音，因此以利以為她喝醉了。）</a:t>
            </a:r>
          </a:p>
          <a:p xmlns:a="http://schemas.openxmlformats.org/drawingml/2006/main">
            <a:pPr algn="ctr">
              <a:buNone/>
            </a:pPr>
            <a:r>
              <a:rPr sz="2400">
                <a:solidFill>
                  <a:srgbClr val="FFFFFF"/>
                </a:solidFill>
                <a:latin typeface="Georgia"/>
                <a:ea typeface="Georgia"/>
                <a:cs typeface="Georgia"/>
              </a:rPr>
              <a:t>Now Hannah, she spake in her heart; only her lips moved, but her voice was not heard: therefore Eli thought she had been drunken.</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1:14  |  1 Samuel 1:14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以利對她說：「你要醉到幾時呢？你不應該喝酒。」</a:t>
            </a:r>
          </a:p>
          <a:p xmlns:a="http://schemas.openxmlformats.org/drawingml/2006/main">
            <a:pPr algn="ctr">
              <a:buNone/>
            </a:pPr>
            <a:r>
              <a:rPr sz="2400">
                <a:solidFill>
                  <a:srgbClr val="FFFFFF"/>
                </a:solidFill>
                <a:latin typeface="Georgia"/>
                <a:ea typeface="Georgia"/>
                <a:cs typeface="Georgia"/>
              </a:rPr>
              <a:t>And Eli said unto her, How long wilt thou be drunken? put away thy wine from thee.</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1:15  |  1 Samuel 1:15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哈拿回答說：「主啊，不是這樣。我是心裏愁苦的婦人，清酒濃酒都沒有喝，但在耶和華面前傾心吐意。</a:t>
            </a:r>
          </a:p>
          <a:p xmlns:a="http://schemas.openxmlformats.org/drawingml/2006/main">
            <a:pPr algn="ctr">
              <a:buNone/>
            </a:pPr>
            <a:r>
              <a:rPr sz="2100">
                <a:solidFill>
                  <a:srgbClr val="FFFFFF"/>
                </a:solidFill>
                <a:latin typeface="Georgia"/>
                <a:ea typeface="Georgia"/>
                <a:cs typeface="Georgia"/>
              </a:rPr>
              <a:t>And Hannah answered and said, No, my lord, I am a woman of a sorrowful spirit: I have drunk neither wine nor strong drink, but have poured out my soul before the LORD.</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1:16  |  1 Samuel 1:16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不要將婢女看作不正經的女子。我因被人激動，愁苦太多，所以祈求到如今。」</a:t>
            </a:r>
          </a:p>
          <a:p xmlns:a="http://schemas.openxmlformats.org/drawingml/2006/main">
            <a:pPr algn="ctr">
              <a:buNone/>
            </a:pPr>
            <a:r>
              <a:rPr sz="2400">
                <a:solidFill>
                  <a:srgbClr val="FFFFFF"/>
                </a:solidFill>
                <a:latin typeface="Georgia"/>
                <a:ea typeface="Georgia"/>
                <a:cs typeface="Georgia"/>
              </a:rPr>
              <a:t>Count not thine handmaid for a daughter of Belial: for out of the abundance of my complaint and grief have I spoken hitherto.</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1:17  |  1 Samuel 1:17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以利說：「你可以平平安安地回去。願以色列的神允准你向他所求的！」</a:t>
            </a:r>
          </a:p>
          <a:p xmlns:a="http://schemas.openxmlformats.org/drawingml/2006/main">
            <a:pPr algn="ctr">
              <a:buNone/>
            </a:pPr>
            <a:r>
              <a:rPr sz="2400">
                <a:solidFill>
                  <a:srgbClr val="FFFFFF"/>
                </a:solidFill>
                <a:latin typeface="Georgia"/>
                <a:ea typeface="Georgia"/>
                <a:cs typeface="Georgia"/>
              </a:rPr>
              <a:t>Then Eli answered and said, Go in peace: and the God of Israel grant thee thy petition that thou hast asked of him.</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1:18  |  1 Samuel 1:18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哈拿說：「願婢女在你眼前蒙恩。」於是婦人走去吃飯，面上再不帶愁容了。</a:t>
            </a:r>
          </a:p>
          <a:p xmlns:a="http://schemas.openxmlformats.org/drawingml/2006/main">
            <a:pPr algn="ctr">
              <a:buNone/>
            </a:pPr>
            <a:r>
              <a:rPr sz="2400">
                <a:solidFill>
                  <a:srgbClr val="FFFFFF"/>
                </a:solidFill>
                <a:latin typeface="Georgia"/>
                <a:ea typeface="Georgia"/>
                <a:cs typeface="Georgia"/>
              </a:rPr>
              <a:t>And she said, Let thine handmaid find grace in thy sight. So the woman went her way, and did eat, and her countenance was no more sad.</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1:19  |  1 Samuel 1:19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次日清早，他們起來，在耶和華面前敬拜，就回拉瑪。到了家裏，以利加拿和妻哈拿同房，耶和華顧念哈拿，</a:t>
            </a:r>
          </a:p>
          <a:p xmlns:a="http://schemas.openxmlformats.org/drawingml/2006/main">
            <a:pPr algn="ctr">
              <a:buNone/>
            </a:pPr>
            <a:r>
              <a:rPr sz="2100">
                <a:solidFill>
                  <a:srgbClr val="FFFFFF"/>
                </a:solidFill>
                <a:latin typeface="Georgia"/>
                <a:ea typeface="Georgia"/>
                <a:cs typeface="Georgia"/>
              </a:rPr>
              <a:t>And they rose up in the morning early, and worshipped before the LORD, and returned, and came to their house to Ramah: and Elkanah knew Hannah his wife; and the LORD remembered her.</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1:20  |  1 Samuel 1:20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哈拿就懷孕。日期滿足，生了一個兒子，給他起名叫撒母耳，[說]：「這是我從耶和華那裏求來的。」</a:t>
            </a:r>
          </a:p>
          <a:p xmlns:a="http://schemas.openxmlformats.org/drawingml/2006/main">
            <a:pPr algn="ctr">
              <a:buNone/>
            </a:pPr>
            <a:r>
              <a:rPr sz="2100">
                <a:solidFill>
                  <a:srgbClr val="FFFFFF"/>
                </a:solidFill>
                <a:latin typeface="Georgia"/>
                <a:ea typeface="Georgia"/>
                <a:cs typeface="Georgia"/>
              </a:rPr>
              <a:t>Wherefore it came to pass, when the time was come about after Hannah had conceived, that she bare a son, and called his name Samuel, saying, Because I have asked him of the LORD.</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1:21  |  1 Samuel 1:21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以利加拿和他全家都上示羅去，要向耶和華獻年祭，並還所許的願。</a:t>
            </a:r>
          </a:p>
          <a:p xmlns:a="http://schemas.openxmlformats.org/drawingml/2006/main">
            <a:pPr algn="ctr">
              <a:buNone/>
            </a:pPr>
            <a:r>
              <a:rPr sz="2400">
                <a:solidFill>
                  <a:srgbClr val="FFFFFF"/>
                </a:solidFill>
                <a:latin typeface="Georgia"/>
                <a:ea typeface="Georgia"/>
                <a:cs typeface="Georgia"/>
              </a:rPr>
              <a:t>And the man Elkanah, and all his house, went up to offer unto the LORD the yearly sacrifice, and his vow.</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1:22  |  1 Samuel 1:22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哈拿卻沒有上去，對丈夫說：「等孩子斷了奶，我便帶他上去朝見耶和華，使他永遠住在那裏。」</a:t>
            </a:r>
          </a:p>
          <a:p xmlns:a="http://schemas.openxmlformats.org/drawingml/2006/main">
            <a:pPr algn="ctr">
              <a:buNone/>
            </a:pPr>
            <a:r>
              <a:rPr sz="2100">
                <a:solidFill>
                  <a:srgbClr val="FFFFFF"/>
                </a:solidFill>
                <a:latin typeface="Georgia"/>
                <a:ea typeface="Georgia"/>
                <a:cs typeface="Georgia"/>
              </a:rPr>
              <a:t>But Hannah went not up; for she said unto her husband, I will not go up until the child be weaned, and then I will bring him, that he may appear before the LORD, and there abide for ever.</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1:23  |  1 Samuel 1:23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她丈夫以利加拿說：「就隨你的意行吧！可以等兒子斷了奶。但願耶和華應驗他的話。」於是婦人在家裏乳養兒子，直到斷了奶；</a:t>
            </a:r>
          </a:p>
          <a:p xmlns:a="http://schemas.openxmlformats.org/drawingml/2006/main">
            <a:pPr algn="ctr">
              <a:buNone/>
            </a:pPr>
            <a:r>
              <a:rPr sz="2100">
                <a:solidFill>
                  <a:srgbClr val="FFFFFF"/>
                </a:solidFill>
                <a:latin typeface="Georgia"/>
                <a:ea typeface="Georgia"/>
                <a:cs typeface="Georgia"/>
              </a:rPr>
              <a:t>And Elkanah her husband said unto her, Do what seemeth thee good; tarry until thou have weaned him; only the LORD establish his word. So the woman abode, and gave her son suck until she weaned him.</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1:24  |  1 Samuel 1:24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既斷了奶，就把孩子帶上示羅，到了耶和華的殿；又帶了三隻公牛，一伊法細麵，一皮袋酒。（那時，孩子還小。）</a:t>
            </a:r>
          </a:p>
          <a:p xmlns:a="http://schemas.openxmlformats.org/drawingml/2006/main">
            <a:pPr algn="ctr">
              <a:buNone/>
            </a:pPr>
            <a:r>
              <a:rPr sz="2100">
                <a:solidFill>
                  <a:srgbClr val="FFFFFF"/>
                </a:solidFill>
                <a:latin typeface="Georgia"/>
                <a:ea typeface="Georgia"/>
                <a:cs typeface="Georgia"/>
              </a:rPr>
              <a:t>And when she had weaned him, she took him up with her, with three bullocks, and one ephah of flour, and a bottle of wine, and brought him unto the house of the LORD in Shiloh: and the child was young.</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1:25  |  1 Samuel 1:25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宰了一隻公牛，就領孩子到以利面前。</a:t>
            </a:r>
          </a:p>
          <a:p xmlns:a="http://schemas.openxmlformats.org/drawingml/2006/main">
            <a:pPr algn="ctr">
              <a:buNone/>
            </a:pPr>
            <a:r>
              <a:rPr sz="2800">
                <a:solidFill>
                  <a:srgbClr val="FFFFFF"/>
                </a:solidFill>
                <a:latin typeface="Georgia"/>
                <a:ea typeface="Georgia"/>
                <a:cs typeface="Georgia"/>
              </a:rPr>
              <a:t>And they slew a bullock, and brought the child to Eli.</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1:26  |  1 Samuel 1:26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婦人說：「主啊，我敢在你面前起誓，從前在你這裏站着祈求耶和華的那婦人，就是我。</a:t>
            </a:r>
          </a:p>
          <a:p xmlns:a="http://schemas.openxmlformats.org/drawingml/2006/main">
            <a:pPr algn="ctr">
              <a:buNone/>
            </a:pPr>
            <a:r>
              <a:rPr sz="2400">
                <a:solidFill>
                  <a:srgbClr val="FFFFFF"/>
                </a:solidFill>
                <a:latin typeface="Georgia"/>
                <a:ea typeface="Georgia"/>
                <a:cs typeface="Georgia"/>
              </a:rPr>
              <a:t>And she said, Oh my lord, as thy soul liveth, my lord, I am the woman that stood by thee here, praying unto the LORD.</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1:27  |  1 Samuel 1:27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我祈求為要得這孩子；耶和華已將我所求的賜給我了。</a:t>
            </a:r>
          </a:p>
          <a:p xmlns:a="http://schemas.openxmlformats.org/drawingml/2006/main">
            <a:pPr algn="ctr">
              <a:buNone/>
            </a:pPr>
            <a:r>
              <a:rPr sz="2400">
                <a:solidFill>
                  <a:srgbClr val="FFFFFF"/>
                </a:solidFill>
                <a:latin typeface="Georgia"/>
                <a:ea typeface="Georgia"/>
                <a:cs typeface="Georgia"/>
              </a:rPr>
              <a:t>For this child I prayed; and the LORD hath given me my petition which I asked of him:</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1:28  |  1 Samuel 1:28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所以，我將這孩子歸與耶和華，使他終身歸與耶和華。」 於是在那裏敬拜耶和華。</a:t>
            </a:r>
          </a:p>
          <a:p xmlns:a="http://schemas.openxmlformats.org/drawingml/2006/main">
            <a:pPr algn="ctr">
              <a:buNone/>
            </a:pPr>
            <a:r>
              <a:rPr sz="2400">
                <a:solidFill>
                  <a:srgbClr val="FFFFFF"/>
                </a:solidFill>
                <a:latin typeface="Georgia"/>
                <a:ea typeface="Georgia"/>
                <a:cs typeface="Georgia"/>
              </a:rPr>
              <a:t>Therefore also I have lent him to the LORD; as long as he liveth he shall be lent to the LORD. And he worshipped the LORD there.</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2026-08-30T04:22:58.9020000Z</dcterms:created>
  <dcterms:modified xsi:type="dcterms:W3CDTF">2026-08-30T04:22:58.9020000Z</dcterms:modified>
</coreProperties>
</file>