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fe1f317422f4147" /><Relationship Type="http://schemas.openxmlformats.org/officeDocument/2006/relationships/extended-properties" Target="/docProps/app.xml" Id="R31b21b01d69c43c5" /><Relationship Type="http://schemas.openxmlformats.org/officeDocument/2006/relationships/officeDocument" Target="/ppt/presentation.xml" Id="Rbd0181b82d624824" /></Relationships>
</file>

<file path=ppt/presentation.xml><?xml version="1.0" encoding="utf-8"?>
<p:presentation xmlns:p="http://schemas.openxmlformats.org/presentationml/2006/main">
  <p:sldMasterIdLst>
    <p:sldMasterId xmlns:r="http://schemas.openxmlformats.org/officeDocument/2006/relationships" id="2147483648" r:id="Reb14e9d56bb14cc8"/>
  </p:sldMasterIdLst>
  <p:notesMasterIdLst>
    <p:notesMasterId xmlns:r="http://schemas.openxmlformats.org/officeDocument/2006/relationships" r:id="R08681ec1727c4ba5"/>
  </p:notesMasterIdLst>
  <p:sldIdLst>
    <p:sldId xmlns:r="http://schemas.openxmlformats.org/officeDocument/2006/relationships" id="256" r:id="R1c1acd0dbc1b422a"/>
    <p:sldId xmlns:r="http://schemas.openxmlformats.org/officeDocument/2006/relationships" id="257" r:id="R0863cd8271444657"/>
    <p:sldId xmlns:r="http://schemas.openxmlformats.org/officeDocument/2006/relationships" id="258" r:id="Rd3742877b05f4c1f"/>
    <p:sldId xmlns:r="http://schemas.openxmlformats.org/officeDocument/2006/relationships" id="259" r:id="Rc142672e8d2d4bcc"/>
    <p:sldId xmlns:r="http://schemas.openxmlformats.org/officeDocument/2006/relationships" id="260" r:id="R54af226f54e3492a"/>
    <p:sldId xmlns:r="http://schemas.openxmlformats.org/officeDocument/2006/relationships" id="261" r:id="R7b51e0a80b3c4843"/>
    <p:sldId xmlns:r="http://schemas.openxmlformats.org/officeDocument/2006/relationships" id="262" r:id="R5932a83fe8fa42ae"/>
    <p:sldId xmlns:r="http://schemas.openxmlformats.org/officeDocument/2006/relationships" id="263" r:id="Re51dcb30d3ce47af"/>
    <p:sldId xmlns:r="http://schemas.openxmlformats.org/officeDocument/2006/relationships" id="264" r:id="R9872fc66fd1146b7"/>
    <p:sldId xmlns:r="http://schemas.openxmlformats.org/officeDocument/2006/relationships" id="265" r:id="R7a3b3d75c5634541"/>
    <p:sldId xmlns:r="http://schemas.openxmlformats.org/officeDocument/2006/relationships" id="266" r:id="Rfb51b6532b2a41d7"/>
    <p:sldId xmlns:r="http://schemas.openxmlformats.org/officeDocument/2006/relationships" id="267" r:id="R5dd08a1784964154"/>
    <p:sldId xmlns:r="http://schemas.openxmlformats.org/officeDocument/2006/relationships" id="268" r:id="R35cc7f7e5880487a"/>
    <p:sldId xmlns:r="http://schemas.openxmlformats.org/officeDocument/2006/relationships" id="269" r:id="Rd095c9e0b6be4243"/>
    <p:sldId xmlns:r="http://schemas.openxmlformats.org/officeDocument/2006/relationships" id="270" r:id="Raa30a7a32f224325"/>
    <p:sldId xmlns:r="http://schemas.openxmlformats.org/officeDocument/2006/relationships" id="271" r:id="Rab010d7171a64e04"/>
    <p:sldId xmlns:r="http://schemas.openxmlformats.org/officeDocument/2006/relationships" id="272" r:id="Re909c2456c5a4983"/>
    <p:sldId xmlns:r="http://schemas.openxmlformats.org/officeDocument/2006/relationships" id="273" r:id="R67e5640b8e944487"/>
    <p:sldId xmlns:r="http://schemas.openxmlformats.org/officeDocument/2006/relationships" id="274" r:id="R3fb29134d94c422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bb337b8eeff4419" /><Relationship Type="http://schemas.openxmlformats.org/officeDocument/2006/relationships/slideMaster" Target="/ppt/slideMasters/slideMaster1.xml" Id="Reb14e9d56bb14cc8" /><Relationship Type="http://schemas.openxmlformats.org/officeDocument/2006/relationships/notesMaster" Target="/ppt/notesMasters/notesMaster1.xml" Id="R08681ec1727c4ba5" /><Relationship Type="http://schemas.openxmlformats.org/officeDocument/2006/relationships/presProps" Target="/ppt/presProps.xml" Id="Rfd8370a7b4394904" /><Relationship Type="http://schemas.openxmlformats.org/officeDocument/2006/relationships/tableStyles" Target="/ppt/tableStyles.xml" Id="Rdb0fc6b34bdb4ce7" /><Relationship Type="http://schemas.openxmlformats.org/officeDocument/2006/relationships/slide" Target="/ppt/slides/slide1.xml" Id="R1c1acd0dbc1b422a" /><Relationship Type="http://schemas.openxmlformats.org/officeDocument/2006/relationships/slide" Target="/ppt/slides/slide2.xml" Id="R0863cd8271444657" /><Relationship Type="http://schemas.openxmlformats.org/officeDocument/2006/relationships/slide" Target="/ppt/slides/slide3.xml" Id="Rd3742877b05f4c1f" /><Relationship Type="http://schemas.openxmlformats.org/officeDocument/2006/relationships/slide" Target="/ppt/slides/slide4.xml" Id="Rc142672e8d2d4bcc" /><Relationship Type="http://schemas.openxmlformats.org/officeDocument/2006/relationships/slide" Target="/ppt/slides/slide5.xml" Id="R54af226f54e3492a" /><Relationship Type="http://schemas.openxmlformats.org/officeDocument/2006/relationships/slide" Target="/ppt/slides/slide6.xml" Id="R7b51e0a80b3c4843" /><Relationship Type="http://schemas.openxmlformats.org/officeDocument/2006/relationships/slide" Target="/ppt/slides/slide7.xml" Id="R5932a83fe8fa42ae" /><Relationship Type="http://schemas.openxmlformats.org/officeDocument/2006/relationships/slide" Target="/ppt/slides/slide8.xml" Id="Re51dcb30d3ce47af" /><Relationship Type="http://schemas.openxmlformats.org/officeDocument/2006/relationships/slide" Target="/ppt/slides/slide9.xml" Id="R9872fc66fd1146b7" /><Relationship Type="http://schemas.openxmlformats.org/officeDocument/2006/relationships/slide" Target="/ppt/slides/slide10.xml" Id="R7a3b3d75c5634541" /><Relationship Type="http://schemas.openxmlformats.org/officeDocument/2006/relationships/slide" Target="/ppt/slides/slide11.xml" Id="Rfb51b6532b2a41d7" /><Relationship Type="http://schemas.openxmlformats.org/officeDocument/2006/relationships/slide" Target="/ppt/slides/slide12.xml" Id="R5dd08a1784964154" /><Relationship Type="http://schemas.openxmlformats.org/officeDocument/2006/relationships/slide" Target="/ppt/slides/slide13.xml" Id="R35cc7f7e5880487a" /><Relationship Type="http://schemas.openxmlformats.org/officeDocument/2006/relationships/slide" Target="/ppt/slides/slide14.xml" Id="Rd095c9e0b6be4243" /><Relationship Type="http://schemas.openxmlformats.org/officeDocument/2006/relationships/slide" Target="/ppt/slides/slide15.xml" Id="Raa30a7a32f224325" /><Relationship Type="http://schemas.openxmlformats.org/officeDocument/2006/relationships/slide" Target="/ppt/slides/slide16.xml" Id="Rab010d7171a64e04" /><Relationship Type="http://schemas.openxmlformats.org/officeDocument/2006/relationships/slide" Target="/ppt/slides/slide17.xml" Id="Re909c2456c5a4983" /><Relationship Type="http://schemas.openxmlformats.org/officeDocument/2006/relationships/slide" Target="/ppt/slides/slide18.xml" Id="R67e5640b8e944487" /><Relationship Type="http://schemas.openxmlformats.org/officeDocument/2006/relationships/slide" Target="/ppt/slides/slide19.xml" Id="R3fb29134d94c422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d5d95a33fea421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8e7be82024a4e09" /><Relationship Type="http://schemas.openxmlformats.org/officeDocument/2006/relationships/notesMaster" Target="/ppt/notesMasters/notesMaster1.xml" Id="R12decef9f8b44962" /></Relationships>
</file>

<file path=ppt/notesSlides/_rels/notesSlide2.xml.rels>&#65279;<?xml version="1.0" encoding="utf-8"?><Relationships xmlns="http://schemas.openxmlformats.org/package/2006/relationships"><Relationship Type="http://schemas.openxmlformats.org/officeDocument/2006/relationships/slide" Target="/ppt/slides/slide2.xml" Id="R5665d4cda4f14cf1" /><Relationship Type="http://schemas.openxmlformats.org/officeDocument/2006/relationships/notesMaster" Target="/ppt/notesMasters/notesMaster1.xml" Id="R23b424e63ab84625" /></Relationships>
</file>

<file path=ppt/notesSlides/_rels/notesSlide3.xml.rels>&#65279;<?xml version="1.0" encoding="utf-8"?><Relationships xmlns="http://schemas.openxmlformats.org/package/2006/relationships"><Relationship Type="http://schemas.openxmlformats.org/officeDocument/2006/relationships/slide" Target="/ppt/slides/slide3.xml" Id="R976fb2cc26ff4b5d" /><Relationship Type="http://schemas.openxmlformats.org/officeDocument/2006/relationships/notesMaster" Target="/ppt/notesMasters/notesMaster1.xml" Id="R8aa59233d74546ed" /></Relationships>
</file>

<file path=ppt/notesSlides/_rels/notesSlide4.xml.rels>&#65279;<?xml version="1.0" encoding="utf-8"?><Relationships xmlns="http://schemas.openxmlformats.org/package/2006/relationships"><Relationship Type="http://schemas.openxmlformats.org/officeDocument/2006/relationships/slide" Target="/ppt/slides/slide4.xml" Id="R349eecd673f14f2b" /><Relationship Type="http://schemas.openxmlformats.org/officeDocument/2006/relationships/notesMaster" Target="/ppt/notesMasters/notesMaster1.xml" Id="R0467085adc0947e2" /></Relationships>
</file>

<file path=ppt/notesSlides/_rels/notesSlide5.xml.rels>&#65279;<?xml version="1.0" encoding="utf-8"?><Relationships xmlns="http://schemas.openxmlformats.org/package/2006/relationships"><Relationship Type="http://schemas.openxmlformats.org/officeDocument/2006/relationships/slide" Target="/ppt/slides/slide5.xml" Id="Rc36fb71d497c4688" /><Relationship Type="http://schemas.openxmlformats.org/officeDocument/2006/relationships/notesMaster" Target="/ppt/notesMasters/notesMaster1.xml" Id="R02f94dbc32e84d04" /></Relationships>
</file>

<file path=ppt/notesSlides/_rels/notesSlide6.xml.rels>&#65279;<?xml version="1.0" encoding="utf-8"?><Relationships xmlns="http://schemas.openxmlformats.org/package/2006/relationships"><Relationship Type="http://schemas.openxmlformats.org/officeDocument/2006/relationships/slide" Target="/ppt/slides/slide6.xml" Id="R7c8b3b5651174e52" /><Relationship Type="http://schemas.openxmlformats.org/officeDocument/2006/relationships/notesMaster" Target="/ppt/notesMasters/notesMaster1.xml" Id="R31e197d8caf74723" /></Relationships>
</file>

<file path=ppt/notesSlides/_rels/notesSlide7.xml.rels>&#65279;<?xml version="1.0" encoding="utf-8"?><Relationships xmlns="http://schemas.openxmlformats.org/package/2006/relationships"><Relationship Type="http://schemas.openxmlformats.org/officeDocument/2006/relationships/slide" Target="/ppt/slides/slide7.xml" Id="R7cf2b42bf51f4aec" /><Relationship Type="http://schemas.openxmlformats.org/officeDocument/2006/relationships/notesMaster" Target="/ppt/notesMasters/notesMaster1.xml" Id="R6dff2a5dfea64435" /></Relationships>
</file>

<file path=ppt/notesSlides/_rels/notesSlide8.xml.rels>&#65279;<?xml version="1.0" encoding="utf-8"?><Relationships xmlns="http://schemas.openxmlformats.org/package/2006/relationships"><Relationship Type="http://schemas.openxmlformats.org/officeDocument/2006/relationships/slide" Target="/ppt/slides/slide8.xml" Id="Re8cd76680f3746d3" /><Relationship Type="http://schemas.openxmlformats.org/officeDocument/2006/relationships/notesMaster" Target="/ppt/notesMasters/notesMaster1.xml" Id="Ra582e16083f7448b" /></Relationships>
</file>

<file path=ppt/notesSlides/_rels/notesSlide9.xml.rels>&#65279;<?xml version="1.0" encoding="utf-8"?><Relationships xmlns="http://schemas.openxmlformats.org/package/2006/relationships"><Relationship Type="http://schemas.openxmlformats.org/officeDocument/2006/relationships/slide" Target="/ppt/slides/slide9.xml" Id="R11be1feeeb284bb4" /><Relationship Type="http://schemas.openxmlformats.org/officeDocument/2006/relationships/notesMaster" Target="/ppt/notesMasters/notesMaster1.xml" Id="Reed78e3c1fb24d4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30b78d5a65949b6" /><Relationship Type="http://schemas.openxmlformats.org/officeDocument/2006/relationships/notesMaster" Target="/ppt/notesMasters/notesMaster1.xml" Id="R1f5c408786d344e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3eee7c01478410c" /><Relationship Type="http://schemas.openxmlformats.org/officeDocument/2006/relationships/notesMaster" Target="/ppt/notesMasters/notesMaster1.xml" Id="R455d17c03335445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6a0d33191b24ace" /><Relationship Type="http://schemas.openxmlformats.org/officeDocument/2006/relationships/notesMaster" Target="/ppt/notesMasters/notesMaster1.xml" Id="R64665b93b5754273"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61a2ef411014c20" /><Relationship Type="http://schemas.openxmlformats.org/officeDocument/2006/relationships/notesMaster" Target="/ppt/notesMasters/notesMaster1.xml" Id="R760f9f91329a41f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b0f3149626d44d1" /><Relationship Type="http://schemas.openxmlformats.org/officeDocument/2006/relationships/notesMaster" Target="/ppt/notesMasters/notesMaster1.xml" Id="R3023fb59f1104c1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e4e5204a3064b7b" /><Relationship Type="http://schemas.openxmlformats.org/officeDocument/2006/relationships/notesMaster" Target="/ppt/notesMasters/notesMaster1.xml" Id="R00d2c8d2d1364ef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e67643f8f5ec4c63" /><Relationship Type="http://schemas.openxmlformats.org/officeDocument/2006/relationships/notesMaster" Target="/ppt/notesMasters/notesMaster1.xml" Id="Ra88ccf266c3c401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a97bb559d18546ba" /><Relationship Type="http://schemas.openxmlformats.org/officeDocument/2006/relationships/notesMaster" Target="/ppt/notesMasters/notesMaster1.xml" Id="R18684629bdae46e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ace3fae135504794" /><Relationship Type="http://schemas.openxmlformats.org/officeDocument/2006/relationships/notesMaster" Target="/ppt/notesMasters/notesMaster1.xml" Id="R4e0400d36ef84e60"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15ad3d947514f9b" /><Relationship Type="http://schemas.openxmlformats.org/officeDocument/2006/relationships/notesMaster" Target="/ppt/notesMasters/notesMaster1.xml" Id="R8045bbf97bb347b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9c756e2a98f497d" /><Relationship Type="http://schemas.openxmlformats.org/officeDocument/2006/relationships/image" Target="/ppt/media/image.png" Id="R7b7a0cff95e34925" /><Relationship Type="http://schemas.openxmlformats.org/officeDocument/2006/relationships/image" Target="/ppt/media/image2.png" Id="R59eb1f47b8d745b2" /><Relationship Type="http://schemas.openxmlformats.org/officeDocument/2006/relationships/image" Target="/ppt/media/image.jpeg" Id="Rad4b99570d0d4bc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9f04030bd584884"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7b7a0cff95e34925"/>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59eb1f47b8d745b2"/>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d4b99570d0d4bcf"/>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f5ae4fa8e2d4239" /><Relationship Type="http://schemas.openxmlformats.org/officeDocument/2006/relationships/slideLayout" Target="/ppt/slideLayouts/slideLayout1.xml" Id="R469055e262b64d75" /><Relationship Type="http://schemas.openxmlformats.org/officeDocument/2006/relationships/slideLayout" Target="/ppt/slideLayouts/slideLayout2.xml" Id="Rb6fdf9b4dae6478f"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69055e262b64d75"/>
    <p:sldLayoutId xmlns:r="http://schemas.openxmlformats.org/officeDocument/2006/relationships" id="2147483650" r:id="Rb6fdf9b4dae6478f"/>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1d37bdeb76894de9" /><Relationship Type="http://schemas.openxmlformats.org/officeDocument/2006/relationships/notesSlide" Target="/ppt/notesSlides/notesSlide1.xml" Id="R216cd88596124fb5"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6a995b6432ba49e2" /><Relationship Type="http://schemas.openxmlformats.org/officeDocument/2006/relationships/notesSlide" Target="/ppt/notesSlides/notesSlide2.xml" Id="Rd07314e0512646b9"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22500722a11342cd" /><Relationship Type="http://schemas.openxmlformats.org/officeDocument/2006/relationships/notesSlide" Target="/ppt/notesSlides/notesSlide3.xml" Id="R4fc3ad7c063946ae"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b8589de41da2489e" /><Relationship Type="http://schemas.openxmlformats.org/officeDocument/2006/relationships/notesSlide" Target="/ppt/notesSlides/notesSlide4.xml" Id="R0e29b28f84fc438b"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b5f9baafe7784d17" /><Relationship Type="http://schemas.openxmlformats.org/officeDocument/2006/relationships/notesSlide" Target="/ppt/notesSlides/notesSlide5.xml" Id="Re97b4dda98dd4e0b"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c97e3af0a8924142" /><Relationship Type="http://schemas.openxmlformats.org/officeDocument/2006/relationships/notesSlide" Target="/ppt/notesSlides/notesSlide6.xml" Id="R56485624a9a04b8d"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706463ec83424c82" /><Relationship Type="http://schemas.openxmlformats.org/officeDocument/2006/relationships/notesSlide" Target="/ppt/notesSlides/notesSlide7.xml" Id="R189d43933b534c18"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64c8b1f72fd544d9" /><Relationship Type="http://schemas.openxmlformats.org/officeDocument/2006/relationships/notesSlide" Target="/ppt/notesSlides/notesSlide8.xml" Id="R372d4a138c4e4492"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576e73cc2d8457f" /><Relationship Type="http://schemas.openxmlformats.org/officeDocument/2006/relationships/notesSlide" Target="/ppt/notesSlides/notesSlide9.xml" Id="R0eebcac4b21f444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e4e0aef1f7b446e1" /><Relationship Type="http://schemas.openxmlformats.org/officeDocument/2006/relationships/notesSlide" Target="/ppt/notesSlides/notesSlide10.xml" Id="R0c267ae80e0245a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5fee3355a78749e0" /><Relationship Type="http://schemas.openxmlformats.org/officeDocument/2006/relationships/notesSlide" Target="/ppt/notesSlides/notesSlide11.xml" Id="Rb00598f981704d64"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6734822a38c44ed9" /><Relationship Type="http://schemas.openxmlformats.org/officeDocument/2006/relationships/notesSlide" Target="/ppt/notesSlides/notesSlide12.xml" Id="Rdfad46304b9d490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fced4e968b58464d" /><Relationship Type="http://schemas.openxmlformats.org/officeDocument/2006/relationships/notesSlide" Target="/ppt/notesSlides/notesSlide13.xml" Id="R6b2ffe1a23614d0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d0f6ec89ed3d4e51" /><Relationship Type="http://schemas.openxmlformats.org/officeDocument/2006/relationships/notesSlide" Target="/ppt/notesSlides/notesSlide14.xml" Id="Rca660b1876fb490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557df9498da44716" /><Relationship Type="http://schemas.openxmlformats.org/officeDocument/2006/relationships/notesSlide" Target="/ppt/notesSlides/notesSlide15.xml" Id="R060afa0bbb3543a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a97f5dc3eab84b20" /><Relationship Type="http://schemas.openxmlformats.org/officeDocument/2006/relationships/notesSlide" Target="/ppt/notesSlides/notesSlide16.xml" Id="R4b75bcfbc63445b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3c22d25fd7214cb4" /><Relationship Type="http://schemas.openxmlformats.org/officeDocument/2006/relationships/notesSlide" Target="/ppt/notesSlides/notesSlide17.xml" Id="Rb50a300846d4428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76f4921f8b4947b0" /><Relationship Type="http://schemas.openxmlformats.org/officeDocument/2006/relationships/notesSlide" Target="/ppt/notesSlides/notesSlide18.xml" Id="Rdaf5e9ee7a6742a6"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0ad4eb17e36e4b7a" /><Relationship Type="http://schemas.openxmlformats.org/officeDocument/2006/relationships/notesSlide" Target="/ppt/notesSlides/notesSlide19.xml" Id="R5fa86d6ddc624441"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申命記第13章</a:t>
            </a:r>
          </a:p>
          <a:p xmlns:a="http://schemas.openxmlformats.org/drawingml/2006/main">
            <a:pPr algn="ctr">
              <a:buNone/>
            </a:pPr>
            <a:r>
              <a:rPr sz="2000">
                <a:solidFill>
                  <a:srgbClr val="FFFFFF"/>
                </a:solidFill>
                <a:latin typeface="Georgia"/>
                <a:ea typeface="Georgia"/>
                <a:cs typeface="Georgia"/>
              </a:rPr>
              <a:t>Deuteronomy 13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13:1  |  Deuteronomy 13:1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「你們中間若有先知或是做夢的起來，向你顯個神蹟奇事，</a:t>
            </a:r>
          </a:p>
          <a:p xmlns:a="http://schemas.openxmlformats.org/drawingml/2006/main">
            <a:pPr algn="ctr">
              <a:buNone/>
            </a:pPr>
            <a:r>
              <a:rPr sz="2400">
                <a:solidFill>
                  <a:srgbClr val="FFFFFF"/>
                </a:solidFill>
                <a:latin typeface="Georgia"/>
                <a:ea typeface="Georgia"/>
                <a:cs typeface="Georgia"/>
              </a:rPr>
              <a:t>If there arise among you a prophet, or a dreamer of dreams, and giveth thee a sign or a wonder,</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13:2  |  Deuteronomy 13:2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對你說：『我們去隨從你素來所不認識的別神，事奉它吧。』他所顯的神蹟奇事雖有應驗，</a:t>
            </a:r>
          </a:p>
          <a:p xmlns:a="http://schemas.openxmlformats.org/drawingml/2006/main">
            <a:pPr algn="ctr">
              <a:buNone/>
            </a:pPr>
            <a:r>
              <a:rPr sz="2100">
                <a:solidFill>
                  <a:srgbClr val="FFFFFF"/>
                </a:solidFill>
                <a:latin typeface="Georgia"/>
                <a:ea typeface="Georgia"/>
                <a:cs typeface="Georgia"/>
              </a:rPr>
              <a:t>And the sign or the wonder come to pass, whereof he spake unto thee, saying, Let us go after other gods, which thou hast not known, and let us serve them;</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13:3  |  Deuteronomy 13:3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你也不可聽那先知或是那做夢之人的話；因為這是耶和華－你們的神試驗你們，要知道你們是盡心盡性愛耶和華－你們的神不是。</a:t>
            </a:r>
          </a:p>
          <a:p xmlns:a="http://schemas.openxmlformats.org/drawingml/2006/main">
            <a:pPr algn="ctr">
              <a:buNone/>
            </a:pPr>
            <a:r>
              <a:rPr sz="2100">
                <a:solidFill>
                  <a:srgbClr val="FFFFFF"/>
                </a:solidFill>
                <a:latin typeface="Georgia"/>
                <a:ea typeface="Georgia"/>
                <a:cs typeface="Georgia"/>
              </a:rPr>
              <a:t>Thou shalt not hearken unto the words of that prophet, or that dreamer of dreams: for the LORD your God proveth you, to know whether ye love the LORD your God with all your heart and with all your soul.</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13:4  |  Deuteronomy 13:4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你們要順從耶和華－你們的神，敬畏他，謹守他的誡命，聽從他的話，事奉他，專靠他。</a:t>
            </a:r>
          </a:p>
          <a:p xmlns:a="http://schemas.openxmlformats.org/drawingml/2006/main">
            <a:pPr algn="ctr">
              <a:buNone/>
            </a:pPr>
            <a:r>
              <a:rPr sz="2400">
                <a:solidFill>
                  <a:srgbClr val="FFFFFF"/>
                </a:solidFill>
                <a:latin typeface="Georgia"/>
                <a:ea typeface="Georgia"/>
                <a:cs typeface="Georgia"/>
              </a:rPr>
              <a:t>Ye shall walk after the LORD your God, and fear him, and keep his commandments, and obey his voice, and ye shall serve him, and cleave unto him.</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13:5  |  Deuteronomy 13:5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那先知或是那做夢的既用言語叛逆那領你們出埃及地、救贖你脫離為奴之家的耶和華－你們的神，要勾引你離開耶和華－你神所吩咐你行的道，你便要將他治死。這樣，就把那惡從你們中間除掉。</a:t>
            </a:r>
          </a:p>
          <a:p xmlns:a="http://schemas.openxmlformats.org/drawingml/2006/main">
            <a:pPr algn="ctr">
              <a:buNone/>
            </a:pPr>
            <a:r>
              <a:rPr sz="1800">
                <a:solidFill>
                  <a:srgbClr val="FFFFFF"/>
                </a:solidFill>
                <a:latin typeface="Georgia"/>
                <a:ea typeface="Georgia"/>
                <a:cs typeface="Georgia"/>
              </a:rPr>
              <a:t>And that prophet, or that dreamer of dreams, shall be put to death; because he hath spoken to turn you away from the LORD your God, which brought you out of the land of Egypt, and redeemed you out of the house of bondage, to thrust thee out of the way which the LORD thy God commanded thee to walk in. So shalt thou put the evil away from the midst of thee.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13:6  |  Deuteronomy 13:6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「你的同胞弟兄，或是你的兒女，或是你懷中的妻，或是如同你性命的朋友，若暗中引誘你，說：『我們不如去事奉你和你列祖素來所不認識的別神－</a:t>
            </a:r>
          </a:p>
          <a:p xmlns:a="http://schemas.openxmlformats.org/drawingml/2006/main">
            <a:pPr algn="ctr">
              <a:buNone/>
            </a:pPr>
            <a:r>
              <a:rPr sz="1800">
                <a:solidFill>
                  <a:srgbClr val="FFFFFF"/>
                </a:solidFill>
                <a:latin typeface="Georgia"/>
                <a:ea typeface="Georgia"/>
                <a:cs typeface="Georgia"/>
              </a:rPr>
              <a:t>If thy brother, the son of thy mother, or thy son, or thy daughter, or the wife of thy bosom, or thy friend, which is as thine own soul, entice thee secretly, saying, Let us go and serve other gods, which thou hast not known, thou, nor thy fathers;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13:7  |  Deuteronomy 13:7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是你四圍列國的神。』無論是離你近，離你遠，從地這邊到地那邊的神，</a:t>
            </a:r>
          </a:p>
          <a:p xmlns:a="http://schemas.openxmlformats.org/drawingml/2006/main">
            <a:pPr algn="ctr">
              <a:buNone/>
            </a:pPr>
            <a:r>
              <a:rPr sz="2100">
                <a:solidFill>
                  <a:srgbClr val="FFFFFF"/>
                </a:solidFill>
                <a:latin typeface="Georgia"/>
                <a:ea typeface="Georgia"/>
                <a:cs typeface="Georgia"/>
              </a:rPr>
              <a:t>Namely, of the gods of the people which are round about you, nigh unto thee, or far off from thee, from the one end of the earth even unto the other end of the earth;</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13:8  |  Deuteronomy 13:8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你不可依從他，也不可聽從他，眼不可顧惜他。你不可憐恤他，也不可遮庇他，</a:t>
            </a:r>
          </a:p>
          <a:p xmlns:a="http://schemas.openxmlformats.org/drawingml/2006/main">
            <a:pPr algn="ctr">
              <a:buNone/>
            </a:pPr>
            <a:r>
              <a:rPr sz="2100">
                <a:solidFill>
                  <a:srgbClr val="FFFFFF"/>
                </a:solidFill>
                <a:latin typeface="Georgia"/>
                <a:ea typeface="Georgia"/>
                <a:cs typeface="Georgia"/>
              </a:rPr>
              <a:t>Thou shalt not consent unto him, nor hearken unto him; neither shall thine eye pity him, neither shalt thou spare, neither shalt thou conceal him: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13:9  |  Deuteronomy 13:9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總要殺他；你先下手，然後眾民也下手，將他治死。</a:t>
            </a:r>
          </a:p>
          <a:p xmlns:a="http://schemas.openxmlformats.org/drawingml/2006/main">
            <a:pPr algn="ctr">
              <a:buNone/>
            </a:pPr>
            <a:r>
              <a:rPr sz="2400">
                <a:solidFill>
                  <a:srgbClr val="FFFFFF"/>
                </a:solidFill>
                <a:latin typeface="Georgia"/>
                <a:ea typeface="Georgia"/>
                <a:cs typeface="Georgia"/>
              </a:rPr>
              <a:t>But thou shalt surely kill him; thine hand shall be first upon him to put him to death, and afterwards the hand of all the people.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13:10  |  Deuteronomy 13:10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要用石頭打死他，因為他想要勾引你離開那領你出埃及地為奴之家的耶和華－你的神。</a:t>
            </a:r>
          </a:p>
          <a:p xmlns:a="http://schemas.openxmlformats.org/drawingml/2006/main">
            <a:pPr algn="ctr">
              <a:buNone/>
            </a:pPr>
            <a:r>
              <a:rPr sz="2100">
                <a:solidFill>
                  <a:srgbClr val="FFFFFF"/>
                </a:solidFill>
                <a:latin typeface="Georgia"/>
                <a:ea typeface="Georgia"/>
                <a:cs typeface="Georgia"/>
              </a:rPr>
              <a:t>And thou shalt stone him with stones, that he die; because he hath sought to thrust thee away from the LORD thy God, which brought thee out of the land of Egypt, from the house of bondage.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13:11  |  Deuteronomy 13:11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以色列眾人都要聽見害怕，就不敢在你們中間再行這樣的惡了。</a:t>
            </a:r>
          </a:p>
          <a:p xmlns:a="http://schemas.openxmlformats.org/drawingml/2006/main">
            <a:pPr algn="ctr">
              <a:buNone/>
            </a:pPr>
            <a:r>
              <a:rPr sz="2400">
                <a:solidFill>
                  <a:srgbClr val="FFFFFF"/>
                </a:solidFill>
                <a:latin typeface="Georgia"/>
                <a:ea typeface="Georgia"/>
                <a:cs typeface="Georgia"/>
              </a:rPr>
              <a:t>And all Israel shall hear, and fear, and shall do no more any such wickedness as this is among you.</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13:12  |  Deuteronomy 13:12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「在耶和華－你神所賜你居住的各城中，你若聽人說，有些匪類從你們中間的一座城出來勾引本城的居民，說：『我們不如去事奉你們素來所不認識的別神』；</a:t>
            </a:r>
          </a:p>
          <a:p xmlns:a="http://schemas.openxmlformats.org/drawingml/2006/main">
            <a:pPr algn="ctr">
              <a:buNone/>
            </a:pPr>
            <a:r>
              <a:rPr sz="2400">
                <a:solidFill>
                  <a:srgbClr val="FFFFFF"/>
                </a:solidFill>
                <a:latin typeface="Georgia"/>
                <a:ea typeface="Georgia"/>
                <a:cs typeface="Georgia"/>
              </a:rPr>
              <a:t>If thou shalt hear say in one of thy cities, which the LORD thy God hath given thee to dwell there, saying,</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13:13  |  Deuteronomy 13:13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（和合本節號合併）「在耶和華－你神所賜你居住的各城中，你若聽人說，有些匪類從你們中間的一座城出來勾引本城的居民，說：『我們不如去事奉你們素來所不認識的別神』；</a:t>
            </a:r>
          </a:p>
          <a:p xmlns:a="http://schemas.openxmlformats.org/drawingml/2006/main">
            <a:pPr algn="ctr">
              <a:buNone/>
            </a:pPr>
            <a:r>
              <a:rPr sz="2100">
                <a:solidFill>
                  <a:srgbClr val="FFFFFF"/>
                </a:solidFill>
                <a:latin typeface="Georgia"/>
                <a:ea typeface="Georgia"/>
                <a:cs typeface="Georgia"/>
              </a:rPr>
              <a:t>Certain men, the children of Belial, are gone out from among you, and have withdrawn the inhabitants of their city, saying, Let us go and serve other gods, which ye have not known;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13:14  |  Deuteronomy 13:14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你就要探聽，查究，細細地訪問，果然是真，準有這可憎惡的事行在你們中間，</a:t>
            </a:r>
          </a:p>
          <a:p xmlns:a="http://schemas.openxmlformats.org/drawingml/2006/main">
            <a:pPr algn="ctr">
              <a:buNone/>
            </a:pPr>
            <a:r>
              <a:rPr sz="2100">
                <a:solidFill>
                  <a:srgbClr val="FFFFFF"/>
                </a:solidFill>
                <a:latin typeface="Georgia"/>
                <a:ea typeface="Georgia"/>
                <a:cs typeface="Georgia"/>
              </a:rPr>
              <a:t>Then shalt thou enquire, and make search, and ask diligently; and, behold, if it be truth, and the thing certain, that such abomination is wrought among you;</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13:15  |  Deuteronomy 13:15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你必要用刀殺那城裏的居民，把城裏所有的，連牲畜，都用刀殺盡。</a:t>
            </a:r>
          </a:p>
          <a:p xmlns:a="http://schemas.openxmlformats.org/drawingml/2006/main">
            <a:pPr algn="ctr">
              <a:buNone/>
            </a:pPr>
            <a:r>
              <a:rPr sz="2100">
                <a:solidFill>
                  <a:srgbClr val="FFFFFF"/>
                </a:solidFill>
                <a:latin typeface="Georgia"/>
                <a:ea typeface="Georgia"/>
                <a:cs typeface="Georgia"/>
              </a:rPr>
              <a:t>Thou shalt surely smite the inhabitants of that city with the edge of the sword, destroying it utterly, and all that is therein, and the cattle thereof, with the edge of the sword.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13:16  |  Deuteronomy 13:16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你從那城裏所奪的財物都要堆積在街市上，用火將城和其內所奪的財物都在耶和華－你神面前燒盡；那城就永為荒堆，不可再建造。</a:t>
            </a:r>
          </a:p>
          <a:p xmlns:a="http://schemas.openxmlformats.org/drawingml/2006/main">
            <a:pPr algn="ctr">
              <a:buNone/>
            </a:pPr>
            <a:r>
              <a:rPr sz="1800">
                <a:solidFill>
                  <a:srgbClr val="FFFFFF"/>
                </a:solidFill>
                <a:latin typeface="Georgia"/>
                <a:ea typeface="Georgia"/>
                <a:cs typeface="Georgia"/>
              </a:rPr>
              <a:t>And thou shalt gather all the spoil of it into the midst of the street thereof, and shalt burn with fire the city, and all the spoil thereof every whit, for the LORD thy God: and it shall be an heap for ever; it shall not be built again.</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13:17  |  Deuteronomy 13:17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那當毀滅的物連一點都不可粘你的手。你要聽從耶和華－你神的話，遵守我今日所吩咐你的一切誡命，行耶和華－你神眼中看為正的事，耶和華就必轉意，不發烈怒，恩待你，憐恤你，照他向你列祖所起的誓使你人數增多。」</a:t>
            </a:r>
          </a:p>
          <a:p xmlns:a="http://schemas.openxmlformats.org/drawingml/2006/main">
            <a:pPr algn="ctr">
              <a:buNone/>
            </a:pPr>
            <a:r>
              <a:rPr sz="1800">
                <a:solidFill>
                  <a:srgbClr val="FFFFFF"/>
                </a:solidFill>
                <a:latin typeface="Georgia"/>
                <a:ea typeface="Georgia"/>
                <a:cs typeface="Georgia"/>
              </a:rPr>
              <a:t>And there shall cleave nought of the cursed thing to thine hand: that the LORD may turn from the fierceness of his anger, and shew thee mercy, and have compassion upon thee, and multiply thee, as he hath sworn unto thy fathers;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13:18  |  Deuteronomy 13:18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和合本節號合併）那當毀滅的物連一點都不可粘你的手。你要聽從耶和華－你神的話，遵守我今日所吩咐你的一切誡命，行耶和華－你神眼中看為正的事，耶和華就必轉意，不發烈怒，恩待你，憐恤你，照他向你列祖所起的誓使你人數增多。」</a:t>
            </a:r>
          </a:p>
          <a:p xmlns:a="http://schemas.openxmlformats.org/drawingml/2006/main">
            <a:pPr algn="ctr">
              <a:buNone/>
            </a:pPr>
            <a:r>
              <a:rPr sz="2100">
                <a:solidFill>
                  <a:srgbClr val="FFFFFF"/>
                </a:solidFill>
                <a:latin typeface="Georgia"/>
                <a:ea typeface="Georgia"/>
                <a:cs typeface="Georgia"/>
              </a:rPr>
              <a:t>When thou shalt hearken to the voice of the LORD thy God, to keep all his commandments which I command thee this day, to do that which is right in the eyes of the LORD thy God.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2026-08-30T07:20:23.7830000Z</dcterms:created>
  <dcterms:modified xsi:type="dcterms:W3CDTF">2026-08-30T07:20:23.7830000Z</dcterms:modified>
</coreProperties>
</file>