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5e62b15e334d89" /><Relationship Type="http://schemas.openxmlformats.org/officeDocument/2006/relationships/extended-properties" Target="/docProps/app.xml" Id="R7c37f36b1c7b478e" /><Relationship Type="http://schemas.openxmlformats.org/officeDocument/2006/relationships/officeDocument" Target="/ppt/presentation.xml" Id="R304d8c1ce4a8484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ba368732244338"/>
  </p:sldMasterIdLst>
  <p:notesMasterIdLst>
    <p:notesMasterId xmlns:r="http://schemas.openxmlformats.org/officeDocument/2006/relationships" r:id="R8f55c8bfa37b4069"/>
  </p:notesMasterIdLst>
  <p:sldIdLst>
    <p:sldId xmlns:r="http://schemas.openxmlformats.org/officeDocument/2006/relationships" id="256" r:id="Rfe0d2c7a587f40df"/>
    <p:sldId xmlns:r="http://schemas.openxmlformats.org/officeDocument/2006/relationships" id="257" r:id="Rebfa2d1b2594411a"/>
    <p:sldId xmlns:r="http://schemas.openxmlformats.org/officeDocument/2006/relationships" id="258" r:id="R2880ec6ca9464740"/>
    <p:sldId xmlns:r="http://schemas.openxmlformats.org/officeDocument/2006/relationships" id="259" r:id="R3d5a725006fd4f4e"/>
    <p:sldId xmlns:r="http://schemas.openxmlformats.org/officeDocument/2006/relationships" id="260" r:id="R572d215806bb4cf2"/>
    <p:sldId xmlns:r="http://schemas.openxmlformats.org/officeDocument/2006/relationships" id="261" r:id="Rf55006d81b3447f2"/>
    <p:sldId xmlns:r="http://schemas.openxmlformats.org/officeDocument/2006/relationships" id="262" r:id="R54fddb703d824bbe"/>
    <p:sldId xmlns:r="http://schemas.openxmlformats.org/officeDocument/2006/relationships" id="263" r:id="R874e991664914465"/>
    <p:sldId xmlns:r="http://schemas.openxmlformats.org/officeDocument/2006/relationships" id="264" r:id="R7aeb687ea0064a3f"/>
    <p:sldId xmlns:r="http://schemas.openxmlformats.org/officeDocument/2006/relationships" id="265" r:id="Ra7545efc99be409f"/>
    <p:sldId xmlns:r="http://schemas.openxmlformats.org/officeDocument/2006/relationships" id="266" r:id="R16818f5acc9c4d6e"/>
    <p:sldId xmlns:r="http://schemas.openxmlformats.org/officeDocument/2006/relationships" id="267" r:id="R3b59b2f87bbb4b50"/>
    <p:sldId xmlns:r="http://schemas.openxmlformats.org/officeDocument/2006/relationships" id="268" r:id="R81c444198f104536"/>
    <p:sldId xmlns:r="http://schemas.openxmlformats.org/officeDocument/2006/relationships" id="269" r:id="R94ba3cf917d84649"/>
    <p:sldId xmlns:r="http://schemas.openxmlformats.org/officeDocument/2006/relationships" id="270" r:id="Rf3d73a68a0dc4ce1"/>
    <p:sldId xmlns:r="http://schemas.openxmlformats.org/officeDocument/2006/relationships" id="271" r:id="R6d95b423e51f49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95c93f7a244137" /><Relationship Type="http://schemas.openxmlformats.org/officeDocument/2006/relationships/slideMaster" Target="/ppt/slideMasters/slideMaster1.xml" Id="Ra7ba368732244338" /><Relationship Type="http://schemas.openxmlformats.org/officeDocument/2006/relationships/notesMaster" Target="/ppt/notesMasters/notesMaster1.xml" Id="R8f55c8bfa37b4069" /><Relationship Type="http://schemas.openxmlformats.org/officeDocument/2006/relationships/presProps" Target="/ppt/presProps.xml" Id="Rf9f5ca78471741d6" /><Relationship Type="http://schemas.openxmlformats.org/officeDocument/2006/relationships/tableStyles" Target="/ppt/tableStyles.xml" Id="R8e9533d7e35246ce" /><Relationship Type="http://schemas.openxmlformats.org/officeDocument/2006/relationships/slide" Target="/ppt/slides/slide1.xml" Id="Rfe0d2c7a587f40df" /><Relationship Type="http://schemas.openxmlformats.org/officeDocument/2006/relationships/slide" Target="/ppt/slides/slide2.xml" Id="Rebfa2d1b2594411a" /><Relationship Type="http://schemas.openxmlformats.org/officeDocument/2006/relationships/slide" Target="/ppt/slides/slide3.xml" Id="R2880ec6ca9464740" /><Relationship Type="http://schemas.openxmlformats.org/officeDocument/2006/relationships/slide" Target="/ppt/slides/slide4.xml" Id="R3d5a725006fd4f4e" /><Relationship Type="http://schemas.openxmlformats.org/officeDocument/2006/relationships/slide" Target="/ppt/slides/slide5.xml" Id="R572d215806bb4cf2" /><Relationship Type="http://schemas.openxmlformats.org/officeDocument/2006/relationships/slide" Target="/ppt/slides/slide6.xml" Id="Rf55006d81b3447f2" /><Relationship Type="http://schemas.openxmlformats.org/officeDocument/2006/relationships/slide" Target="/ppt/slides/slide7.xml" Id="R54fddb703d824bbe" /><Relationship Type="http://schemas.openxmlformats.org/officeDocument/2006/relationships/slide" Target="/ppt/slides/slide8.xml" Id="R874e991664914465" /><Relationship Type="http://schemas.openxmlformats.org/officeDocument/2006/relationships/slide" Target="/ppt/slides/slide9.xml" Id="R7aeb687ea0064a3f" /><Relationship Type="http://schemas.openxmlformats.org/officeDocument/2006/relationships/slide" Target="/ppt/slides/slide10.xml" Id="Ra7545efc99be409f" /><Relationship Type="http://schemas.openxmlformats.org/officeDocument/2006/relationships/slide" Target="/ppt/slides/slide11.xml" Id="R16818f5acc9c4d6e" /><Relationship Type="http://schemas.openxmlformats.org/officeDocument/2006/relationships/slide" Target="/ppt/slides/slide12.xml" Id="R3b59b2f87bbb4b50" /><Relationship Type="http://schemas.openxmlformats.org/officeDocument/2006/relationships/slide" Target="/ppt/slides/slide13.xml" Id="R81c444198f104536" /><Relationship Type="http://schemas.openxmlformats.org/officeDocument/2006/relationships/slide" Target="/ppt/slides/slide14.xml" Id="R94ba3cf917d84649" /><Relationship Type="http://schemas.openxmlformats.org/officeDocument/2006/relationships/slide" Target="/ppt/slides/slide15.xml" Id="Rf3d73a68a0dc4ce1" /><Relationship Type="http://schemas.openxmlformats.org/officeDocument/2006/relationships/slide" Target="/ppt/slides/slide16.xml" Id="R6d95b423e51f49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6930a695dd4c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fdd60b86d1243d0" /><Relationship Type="http://schemas.openxmlformats.org/officeDocument/2006/relationships/notesMaster" Target="/ppt/notesMasters/notesMaster1.xml" Id="R1d66526aabc64b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aeee4db96d14133" /><Relationship Type="http://schemas.openxmlformats.org/officeDocument/2006/relationships/notesMaster" Target="/ppt/notesMasters/notesMaster1.xml" Id="Rdc539599b8824b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13d6a039944757" /><Relationship Type="http://schemas.openxmlformats.org/officeDocument/2006/relationships/notesMaster" Target="/ppt/notesMasters/notesMaster1.xml" Id="R3c4b6f2ce4ae474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b586964f58434c" /><Relationship Type="http://schemas.openxmlformats.org/officeDocument/2006/relationships/notesMaster" Target="/ppt/notesMasters/notesMaster1.xml" Id="Re70f1cf4dd0b450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c35344934d548b1" /><Relationship Type="http://schemas.openxmlformats.org/officeDocument/2006/relationships/notesMaster" Target="/ppt/notesMasters/notesMaster1.xml" Id="Raecb2c0fa6264e0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a79afb4b2e4f34" /><Relationship Type="http://schemas.openxmlformats.org/officeDocument/2006/relationships/notesMaster" Target="/ppt/notesMasters/notesMaster1.xml" Id="R0b0f807ff4c949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dce41b0535349ad" /><Relationship Type="http://schemas.openxmlformats.org/officeDocument/2006/relationships/notesMaster" Target="/ppt/notesMasters/notesMaster1.xml" Id="Ra03937b0ecd04b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9434e1c11404c8f" /><Relationship Type="http://schemas.openxmlformats.org/officeDocument/2006/relationships/notesMaster" Target="/ppt/notesMasters/notesMaster1.xml" Id="R3110399b691d426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e358604de0245f8" /><Relationship Type="http://schemas.openxmlformats.org/officeDocument/2006/relationships/notesMaster" Target="/ppt/notesMasters/notesMaster1.xml" Id="R7f427a477e654f2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25c917b4624fdd" /><Relationship Type="http://schemas.openxmlformats.org/officeDocument/2006/relationships/notesMaster" Target="/ppt/notesMasters/notesMaster1.xml" Id="R8f8c4a838a2644d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b8a10d8c1f94122" /><Relationship Type="http://schemas.openxmlformats.org/officeDocument/2006/relationships/notesMaster" Target="/ppt/notesMasters/notesMaster1.xml" Id="R414c8582d4d84c9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f9877bfdcb9489f" /><Relationship Type="http://schemas.openxmlformats.org/officeDocument/2006/relationships/notesMaster" Target="/ppt/notesMasters/notesMaster1.xml" Id="Rbf5cc7aaeba94f2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c1af13a8871427c" /><Relationship Type="http://schemas.openxmlformats.org/officeDocument/2006/relationships/notesMaster" Target="/ppt/notesMasters/notesMaster1.xml" Id="R223ffe1054f84aa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e2770297a0e44a9" /><Relationship Type="http://schemas.openxmlformats.org/officeDocument/2006/relationships/notesMaster" Target="/ppt/notesMasters/notesMaster1.xml" Id="Re3ba98cb8254413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9e6dc57853845ac" /><Relationship Type="http://schemas.openxmlformats.org/officeDocument/2006/relationships/notesMaster" Target="/ppt/notesMasters/notesMaster1.xml" Id="Rf566d0e44986424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1ec4ac80e474bb1" /><Relationship Type="http://schemas.openxmlformats.org/officeDocument/2006/relationships/notesMaster" Target="/ppt/notesMasters/notesMaster1.xml" Id="R3270e85f9410446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fafbad3d814623" /><Relationship Type="http://schemas.openxmlformats.org/officeDocument/2006/relationships/image" Target="/ppt/media/image.png" Id="R0a2a4f7e2ce54be8" /><Relationship Type="http://schemas.openxmlformats.org/officeDocument/2006/relationships/image" Target="/ppt/media/image2.png" Id="Rdec9a104eb2a45f0" /><Relationship Type="http://schemas.openxmlformats.org/officeDocument/2006/relationships/image" Target="/ppt/media/image.jpeg" Id="R57c61b677fb049f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edd16016074d3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a2a4f7e2ce54be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ec9a104eb2a45f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c61b677fb049f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11436bd862418f" /><Relationship Type="http://schemas.openxmlformats.org/officeDocument/2006/relationships/slideLayout" Target="/ppt/slideLayouts/slideLayout1.xml" Id="R1bfea5cb8beb412b" /><Relationship Type="http://schemas.openxmlformats.org/officeDocument/2006/relationships/slideLayout" Target="/ppt/slideLayouts/slideLayout2.xml" Id="R84ca554ab3d841a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bfea5cb8beb412b"/>
    <p:sldLayoutId xmlns:r="http://schemas.openxmlformats.org/officeDocument/2006/relationships" id="2147483650" r:id="R84ca554ab3d841a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a8e1e14ce44380" /><Relationship Type="http://schemas.openxmlformats.org/officeDocument/2006/relationships/notesSlide" Target="/ppt/notesSlides/notesSlide1.xml" Id="R0d416bc0942c4f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f2f80c60da4f9e" /><Relationship Type="http://schemas.openxmlformats.org/officeDocument/2006/relationships/notesSlide" Target="/ppt/notesSlides/notesSlide2.xml" Id="R3307af980f7a40f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373bfe017846ec" /><Relationship Type="http://schemas.openxmlformats.org/officeDocument/2006/relationships/notesSlide" Target="/ppt/notesSlides/notesSlide3.xml" Id="R94829b94c2614e4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224d23e1aa4835" /><Relationship Type="http://schemas.openxmlformats.org/officeDocument/2006/relationships/notesSlide" Target="/ppt/notesSlides/notesSlide4.xml" Id="R4839f7569abe4ad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a4f0bb5e634e6b" /><Relationship Type="http://schemas.openxmlformats.org/officeDocument/2006/relationships/notesSlide" Target="/ppt/notesSlides/notesSlide5.xml" Id="R4ebdcc29be5e47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7ca848e8314df7" /><Relationship Type="http://schemas.openxmlformats.org/officeDocument/2006/relationships/notesSlide" Target="/ppt/notesSlides/notesSlide6.xml" Id="R5953e9832ad940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414792d4d44706" /><Relationship Type="http://schemas.openxmlformats.org/officeDocument/2006/relationships/notesSlide" Target="/ppt/notesSlides/notesSlide7.xml" Id="Ra19ee6c1dcb542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12a6f23ec14b32" /><Relationship Type="http://schemas.openxmlformats.org/officeDocument/2006/relationships/notesSlide" Target="/ppt/notesSlides/notesSlide8.xml" Id="R0c3ca4038c334c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5c2e3e6a864e41" /><Relationship Type="http://schemas.openxmlformats.org/officeDocument/2006/relationships/notesSlide" Target="/ppt/notesSlides/notesSlide9.xml" Id="R147af1b166be4e6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bc2f9893ce4dff" /><Relationship Type="http://schemas.openxmlformats.org/officeDocument/2006/relationships/notesSlide" Target="/ppt/notesSlides/notesSlide10.xml" Id="Rc63461a62c784a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1623f237f24e17" /><Relationship Type="http://schemas.openxmlformats.org/officeDocument/2006/relationships/notesSlide" Target="/ppt/notesSlides/notesSlide11.xml" Id="R55cf1210610a463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46f21d609e4cb9" /><Relationship Type="http://schemas.openxmlformats.org/officeDocument/2006/relationships/notesSlide" Target="/ppt/notesSlides/notesSlide12.xml" Id="R887b50d5cc334a5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be5e6f9c744e89" /><Relationship Type="http://schemas.openxmlformats.org/officeDocument/2006/relationships/notesSlide" Target="/ppt/notesSlides/notesSlide13.xml" Id="R11942b8af5a04b3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64f641d3164a30" /><Relationship Type="http://schemas.openxmlformats.org/officeDocument/2006/relationships/notesSlide" Target="/ppt/notesSlides/notesSlide14.xml" Id="R352b9603ff6b475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91e6b3af1046b8" /><Relationship Type="http://schemas.openxmlformats.org/officeDocument/2006/relationships/notesSlide" Target="/ppt/notesSlides/notesSlide15.xml" Id="Rf91c47ba8394441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cd84dac8c9489a" /><Relationship Type="http://schemas.openxmlformats.org/officeDocument/2006/relationships/notesSlide" Target="/ppt/notesSlides/notesSlide16.xml" Id="R716497503fec4ab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Acts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6:1  |  Acts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那時，門徒增多，有說希臘話的猶太人向希伯來人發怨言，因為在天天的供給上忽略了他們的寡婦。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those days, when the number of the disciples was multiplied, there arose a murmuring of the Grecians against the Hebrews, because their widows were neglected in the daily ministration.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6:2  |  Acts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十二使徒叫眾門徒來，對他們說：「我們撇下神的道去管理飯食，原是不合宜的。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twelve called the multitude of the disciples unto them, and said, It is not reason that we should leave the word of God, and serve tables.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6:3  |  Acts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所以弟兄們，當從你們中間選出七個有好名聲、被[聖]靈充滿、智慧充足的人，我們就派他們管理這事。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Wherefore, brethren, look ye out among you seven men of honest report, full of the Holy Ghost and wisdom, whom we may appoint over this business.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6:4  |  Acts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但我們要專心以祈禱、傳道為事。」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we will give ourselves continually to prayer, and to the ministry of the 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6:5  |  Acts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大眾都喜悅這話，就揀選了司提反，乃是大有信心、聖靈充滿的人，又揀選腓利、伯羅哥羅、尼迦挪、提門、巴米拿，並進[猶太]教的安提阿人尼哥拉，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saying pleased the whole multitude: and they chose Stephen, a man full of faith and of the Holy Ghost, and Philip, and Prochorus, and Nicanor, and Timon, and Parmenas, and Nicolas a proselyte of Antioch: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6:6  |  Acts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叫他們站在使徒面前。使徒禱告了，就按手在他們頭上。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Whom they set before the apostles: and when they had prayed, they laid their hands on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6:7  |  Acts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神的道興旺起來；在耶路撒冷門徒數目加增的甚多，也有許多祭司信從了這道。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word of God increased; and the number of the disciples multiplied in Jerusalem greatly; and a great company of the priests were obedient to the faith.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6:8  |  Acts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司提反滿得恩惠、能力，在民間行了大奇事和神蹟。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Stephen, full of faith and power, did great wonders and miracles among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6:9  |  Acts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當時有稱利百地拿會堂的幾個人，並有古利奈、亞歷山大、基利家、亞細亞各處會堂的幾個人，都起來和司提反辯論。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there arose certain of the synagogue, which is called the synagogue of the Libertines, and Cyrenians, and Alexandrians, and of them of Cilicia and of Asia, disputing with Stephen.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6:10  |  Acts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司提反是以智慧和[聖]靈說話，眾人敵擋不住，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were not able to resist the wisdom and the spirit by which he spake.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6:11  |  Acts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就買出人來說：「我們聽見他說謗讟摩西和神的話。」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they suborned men, which said, We have heard him speak blasphemous words against Moses, and against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6:12  |  Acts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他們又聳動了百姓、長老，並文士，就忽然來捉拿他，把他帶到公會去，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stirred up the people, and the elders, and the scribes, and came upon him, and caught him, and brought him to the council,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6:13  |  Acts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設下假見證，說：「這個人說話，不住地糟踐聖所和律法。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set up false witnesses, which said, This man ceaseth not to speak blasphemous words against this holy place, and the law: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6:14  |  Acts 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我們曾聽見他說，這拿撒勒人耶穌要毀壞此地，也要改變摩西所交給我們的規條。」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have heard him say, that this Jesus of Nazareth shall destroy this place, and shall change the customs which Moses delivered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使徒行傳 6:15  |  Acts 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在公會裏坐着的人都定睛看他，見他的面貌，好像天使的面貌。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that sat in the council, looking stedfastly on him, saw his face as it had been the face of an angel.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2026-08-30T07:07:46.6260000Z</dcterms:created>
  <dcterms:modified xsi:type="dcterms:W3CDTF">2026-08-30T07:07:46.6260000Z</dcterms:modified>
</coreProperties>
</file>