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abe016b6fc4bb2" /><Relationship Type="http://schemas.openxmlformats.org/officeDocument/2006/relationships/extended-properties" Target="/docProps/app.xml" Id="R0b2230a975944bec" /><Relationship Type="http://schemas.openxmlformats.org/officeDocument/2006/relationships/officeDocument" Target="/ppt/presentation.xml" Id="R036f2b9e723146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f5277dc5334fe3"/>
  </p:sldMasterIdLst>
  <p:notesMasterIdLst>
    <p:notesMasterId xmlns:r="http://schemas.openxmlformats.org/officeDocument/2006/relationships" r:id="R1ad805124bb64a80"/>
  </p:notesMasterIdLst>
  <p:sldIdLst>
    <p:sldId xmlns:r="http://schemas.openxmlformats.org/officeDocument/2006/relationships" id="256" r:id="Reb067bac8d224c36"/>
    <p:sldId xmlns:r="http://schemas.openxmlformats.org/officeDocument/2006/relationships" id="257" r:id="R4c6f681953824123"/>
    <p:sldId xmlns:r="http://schemas.openxmlformats.org/officeDocument/2006/relationships" id="258" r:id="R0e1f24de0d9c4c5f"/>
    <p:sldId xmlns:r="http://schemas.openxmlformats.org/officeDocument/2006/relationships" id="259" r:id="Rf810ea5a04ba4883"/>
    <p:sldId xmlns:r="http://schemas.openxmlformats.org/officeDocument/2006/relationships" id="260" r:id="R94ed777808e84047"/>
    <p:sldId xmlns:r="http://schemas.openxmlformats.org/officeDocument/2006/relationships" id="261" r:id="Rb1c0949cef284815"/>
    <p:sldId xmlns:r="http://schemas.openxmlformats.org/officeDocument/2006/relationships" id="262" r:id="R56de542a7d3f45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b2814a21f24b09" /><Relationship Type="http://schemas.openxmlformats.org/officeDocument/2006/relationships/slideMaster" Target="/ppt/slideMasters/slideMaster1.xml" Id="R20f5277dc5334fe3" /><Relationship Type="http://schemas.openxmlformats.org/officeDocument/2006/relationships/notesMaster" Target="/ppt/notesMasters/notesMaster1.xml" Id="R1ad805124bb64a80" /><Relationship Type="http://schemas.openxmlformats.org/officeDocument/2006/relationships/presProps" Target="/ppt/presProps.xml" Id="Rdd401997c80e42a8" /><Relationship Type="http://schemas.openxmlformats.org/officeDocument/2006/relationships/tableStyles" Target="/ppt/tableStyles.xml" Id="R130b166f03bd440e" /><Relationship Type="http://schemas.openxmlformats.org/officeDocument/2006/relationships/slide" Target="/ppt/slides/slide1.xml" Id="Reb067bac8d224c36" /><Relationship Type="http://schemas.openxmlformats.org/officeDocument/2006/relationships/slide" Target="/ppt/slides/slide2.xml" Id="R4c6f681953824123" /><Relationship Type="http://schemas.openxmlformats.org/officeDocument/2006/relationships/slide" Target="/ppt/slides/slide3.xml" Id="R0e1f24de0d9c4c5f" /><Relationship Type="http://schemas.openxmlformats.org/officeDocument/2006/relationships/slide" Target="/ppt/slides/slide4.xml" Id="Rf810ea5a04ba4883" /><Relationship Type="http://schemas.openxmlformats.org/officeDocument/2006/relationships/slide" Target="/ppt/slides/slide5.xml" Id="R94ed777808e84047" /><Relationship Type="http://schemas.openxmlformats.org/officeDocument/2006/relationships/slide" Target="/ppt/slides/slide6.xml" Id="Rb1c0949cef284815" /><Relationship Type="http://schemas.openxmlformats.org/officeDocument/2006/relationships/slide" Target="/ppt/slides/slide7.xml" Id="R56de542a7d3f45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81d584407e4e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6722a2cc9c4883" /><Relationship Type="http://schemas.openxmlformats.org/officeDocument/2006/relationships/notesMaster" Target="/ppt/notesMasters/notesMaster1.xml" Id="R742c402456364b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a21863d991446b" /><Relationship Type="http://schemas.openxmlformats.org/officeDocument/2006/relationships/notesMaster" Target="/ppt/notesMasters/notesMaster1.xml" Id="R8e5db2ff413748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18c8d95531469c" /><Relationship Type="http://schemas.openxmlformats.org/officeDocument/2006/relationships/notesMaster" Target="/ppt/notesMasters/notesMaster1.xml" Id="Ra505fb593ce94e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f0699bdece49f0" /><Relationship Type="http://schemas.openxmlformats.org/officeDocument/2006/relationships/notesMaster" Target="/ppt/notesMasters/notesMaster1.xml" Id="R53a7ce9a9a7747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fc414dcf2c4a05" /><Relationship Type="http://schemas.openxmlformats.org/officeDocument/2006/relationships/notesMaster" Target="/ppt/notesMasters/notesMaster1.xml" Id="Rc138004e7c7e4a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4c43bd122c485d" /><Relationship Type="http://schemas.openxmlformats.org/officeDocument/2006/relationships/notesMaster" Target="/ppt/notesMasters/notesMaster1.xml" Id="Rfb614c62a40141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10435c54684ab1" /><Relationship Type="http://schemas.openxmlformats.org/officeDocument/2006/relationships/notesMaster" Target="/ppt/notesMasters/notesMaster1.xml" Id="Rbfbc8cb588be4d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57bc94526e456e" /><Relationship Type="http://schemas.openxmlformats.org/officeDocument/2006/relationships/image" Target="/ppt/media/image.png" Id="Recf39c4cccc44c92" /><Relationship Type="http://schemas.openxmlformats.org/officeDocument/2006/relationships/image" Target="/ppt/media/image2.png" Id="R1a87173301ca49cc" /><Relationship Type="http://schemas.openxmlformats.org/officeDocument/2006/relationships/image" Target="/ppt/media/image.jpeg" Id="Rea164d6099fb46c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c44b3ada254dc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cf39c4cccc44c9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a87173301ca49c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164d6099fb46c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53716ced2e44a5" /><Relationship Type="http://schemas.openxmlformats.org/officeDocument/2006/relationships/slideLayout" Target="/ppt/slideLayouts/slideLayout1.xml" Id="Rfef389cf91f34b8a" /><Relationship Type="http://schemas.openxmlformats.org/officeDocument/2006/relationships/slideLayout" Target="/ppt/slideLayouts/slideLayout2.xml" Id="Re300f3efec25462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f389cf91f34b8a"/>
    <p:sldLayoutId xmlns:r="http://schemas.openxmlformats.org/officeDocument/2006/relationships" id="2147483650" r:id="Re300f3efec25462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397df397eb481c" /><Relationship Type="http://schemas.openxmlformats.org/officeDocument/2006/relationships/notesSlide" Target="/ppt/notesSlides/notesSlide1.xml" Id="R7a384a465ffc4b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12c399bb5343a3" /><Relationship Type="http://schemas.openxmlformats.org/officeDocument/2006/relationships/notesSlide" Target="/ppt/notesSlides/notesSlide2.xml" Id="Rf6a9966424774c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9fdc567c6243c0" /><Relationship Type="http://schemas.openxmlformats.org/officeDocument/2006/relationships/notesSlide" Target="/ppt/notesSlides/notesSlide3.xml" Id="Rbd8db59d3ebc49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16fbbf386c40a5" /><Relationship Type="http://schemas.openxmlformats.org/officeDocument/2006/relationships/notesSlide" Target="/ppt/notesSlides/notesSlide4.xml" Id="R560a46b085f348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59107409ea438f" /><Relationship Type="http://schemas.openxmlformats.org/officeDocument/2006/relationships/notesSlide" Target="/ppt/notesSlides/notesSlide5.xml" Id="R8176fee90c234c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e83f765efa47f4" /><Relationship Type="http://schemas.openxmlformats.org/officeDocument/2006/relationships/notesSlide" Target="/ppt/notesSlides/notesSlide6.xml" Id="Rdbf0f5c3d2ed4c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ae29972ff94b80" /><Relationship Type="http://schemas.openxmlformats.org/officeDocument/2006/relationships/notesSlide" Target="/ppt/notesSlides/notesSlide7.xml" Id="Reb3e243d077e42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128:1  |  Psalms 128:1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上行之詩。 凡敬畏耶和華、 遵行他道的人便為有福！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Blessed is every one that feareth the LORD; that walketh in his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128:2  |  Psalms 128:2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你要吃勞碌得來的； 你要享福，事情順利。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shalt eat the labour of thine hands: happy shalt thou be, and it shall be well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128:3  |  Psalms 128:3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你妻子在你的內室，好像多結果子的葡萄樹； 你兒女圍繞你的桌子，好像橄欖栽子。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wife shall be as a fruitful vine by the sides of thine house: thy children like olive plants round about thy table.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128:4  |  Psalms 128:4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看哪，敬畏耶和華的人必要這樣蒙福！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that thus shall the man be blessed that feareth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128:5  |  Psalms 128:5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願耶和華從錫安賜福給你！ 願你一生一世看見耶路撒冷的好處！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bless thee out of Zion: and thou shalt see the good of Jerusalem all the days of thy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128:6  |  Psalms 128:6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願你看見你兒女的兒女！ 願平安歸於以色列！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thou shalt see thy children’s children, and peace upon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2026-08-30T04:31:10.4810000Z</dcterms:created>
  <dcterms:modified xsi:type="dcterms:W3CDTF">2026-08-30T04:31:10.4810000Z</dcterms:modified>
</coreProperties>
</file>