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ac76488df354720" /><Relationship Type="http://schemas.openxmlformats.org/officeDocument/2006/relationships/extended-properties" Target="/docProps/app.xml" Id="R608a0bec92d54b52" /><Relationship Type="http://schemas.openxmlformats.org/officeDocument/2006/relationships/officeDocument" Target="/ppt/presentation.xml" Id="R21f538a5247743d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4e152db79864a42"/>
  </p:sldMasterIdLst>
  <p:notesMasterIdLst>
    <p:notesMasterId xmlns:r="http://schemas.openxmlformats.org/officeDocument/2006/relationships" r:id="R3d7703aa663e474e"/>
  </p:notesMasterIdLst>
  <p:sldIdLst>
    <p:sldId xmlns:r="http://schemas.openxmlformats.org/officeDocument/2006/relationships" id="256" r:id="R11247598344a4341"/>
    <p:sldId xmlns:r="http://schemas.openxmlformats.org/officeDocument/2006/relationships" id="257" r:id="R2c454973396c4ce2"/>
    <p:sldId xmlns:r="http://schemas.openxmlformats.org/officeDocument/2006/relationships" id="258" r:id="R9f48cc2c399c4f3f"/>
    <p:sldId xmlns:r="http://schemas.openxmlformats.org/officeDocument/2006/relationships" id="259" r:id="R52156c27115048f1"/>
    <p:sldId xmlns:r="http://schemas.openxmlformats.org/officeDocument/2006/relationships" id="260" r:id="Rf61306edcf7241a7"/>
    <p:sldId xmlns:r="http://schemas.openxmlformats.org/officeDocument/2006/relationships" id="261" r:id="Ra755d0733b534e61"/>
    <p:sldId xmlns:r="http://schemas.openxmlformats.org/officeDocument/2006/relationships" id="262" r:id="R6848a4e937b148d4"/>
    <p:sldId xmlns:r="http://schemas.openxmlformats.org/officeDocument/2006/relationships" id="263" r:id="R9a49a9ba254f42dc"/>
    <p:sldId xmlns:r="http://schemas.openxmlformats.org/officeDocument/2006/relationships" id="264" r:id="R4a506b19897d4eaa"/>
    <p:sldId xmlns:r="http://schemas.openxmlformats.org/officeDocument/2006/relationships" id="265" r:id="R7005ba9bb0644156"/>
    <p:sldId xmlns:r="http://schemas.openxmlformats.org/officeDocument/2006/relationships" id="266" r:id="R5cbe24b6802e4cc1"/>
    <p:sldId xmlns:r="http://schemas.openxmlformats.org/officeDocument/2006/relationships" id="267" r:id="R215cb15beb6d477a"/>
    <p:sldId xmlns:r="http://schemas.openxmlformats.org/officeDocument/2006/relationships" id="268" r:id="R5a30b2c8221540aa"/>
    <p:sldId xmlns:r="http://schemas.openxmlformats.org/officeDocument/2006/relationships" id="269" r:id="R3a592727554d4d5c"/>
    <p:sldId xmlns:r="http://schemas.openxmlformats.org/officeDocument/2006/relationships" id="270" r:id="R0a5595e68d344ca2"/>
    <p:sldId xmlns:r="http://schemas.openxmlformats.org/officeDocument/2006/relationships" id="271" r:id="R3bc61eb6f11d4e60"/>
    <p:sldId xmlns:r="http://schemas.openxmlformats.org/officeDocument/2006/relationships" id="272" r:id="R1ae9885b1254489f"/>
    <p:sldId xmlns:r="http://schemas.openxmlformats.org/officeDocument/2006/relationships" id="273" r:id="R8e06bcbc19864e83"/>
    <p:sldId xmlns:r="http://schemas.openxmlformats.org/officeDocument/2006/relationships" id="274" r:id="R43dce277ac1d41b6"/>
    <p:sldId xmlns:r="http://schemas.openxmlformats.org/officeDocument/2006/relationships" id="275" r:id="R7d4a1f5d0930417f"/>
    <p:sldId xmlns:r="http://schemas.openxmlformats.org/officeDocument/2006/relationships" id="276" r:id="R0eb82b1adc454fed"/>
    <p:sldId xmlns:r="http://schemas.openxmlformats.org/officeDocument/2006/relationships" id="277" r:id="R8c5624261f6f4177"/>
    <p:sldId xmlns:r="http://schemas.openxmlformats.org/officeDocument/2006/relationships" id="278" r:id="Rb13069da50454279"/>
    <p:sldId xmlns:r="http://schemas.openxmlformats.org/officeDocument/2006/relationships" id="279" r:id="R00fb1b05cd474517"/>
    <p:sldId xmlns:r="http://schemas.openxmlformats.org/officeDocument/2006/relationships" id="280" r:id="R0366015616514d4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c2eb418710c4967" /><Relationship Type="http://schemas.openxmlformats.org/officeDocument/2006/relationships/slideMaster" Target="/ppt/slideMasters/slideMaster1.xml" Id="R64e152db79864a42" /><Relationship Type="http://schemas.openxmlformats.org/officeDocument/2006/relationships/notesMaster" Target="/ppt/notesMasters/notesMaster1.xml" Id="R3d7703aa663e474e" /><Relationship Type="http://schemas.openxmlformats.org/officeDocument/2006/relationships/presProps" Target="/ppt/presProps.xml" Id="Ra6a8907546ae4afc" /><Relationship Type="http://schemas.openxmlformats.org/officeDocument/2006/relationships/tableStyles" Target="/ppt/tableStyles.xml" Id="Raafa134968a4452e" /><Relationship Type="http://schemas.openxmlformats.org/officeDocument/2006/relationships/slide" Target="/ppt/slides/slide1.xml" Id="R11247598344a4341" /><Relationship Type="http://schemas.openxmlformats.org/officeDocument/2006/relationships/slide" Target="/ppt/slides/slide2.xml" Id="R2c454973396c4ce2" /><Relationship Type="http://schemas.openxmlformats.org/officeDocument/2006/relationships/slide" Target="/ppt/slides/slide3.xml" Id="R9f48cc2c399c4f3f" /><Relationship Type="http://schemas.openxmlformats.org/officeDocument/2006/relationships/slide" Target="/ppt/slides/slide4.xml" Id="R52156c27115048f1" /><Relationship Type="http://schemas.openxmlformats.org/officeDocument/2006/relationships/slide" Target="/ppt/slides/slide5.xml" Id="Rf61306edcf7241a7" /><Relationship Type="http://schemas.openxmlformats.org/officeDocument/2006/relationships/slide" Target="/ppt/slides/slide6.xml" Id="Ra755d0733b534e61" /><Relationship Type="http://schemas.openxmlformats.org/officeDocument/2006/relationships/slide" Target="/ppt/slides/slide7.xml" Id="R6848a4e937b148d4" /><Relationship Type="http://schemas.openxmlformats.org/officeDocument/2006/relationships/slide" Target="/ppt/slides/slide8.xml" Id="R9a49a9ba254f42dc" /><Relationship Type="http://schemas.openxmlformats.org/officeDocument/2006/relationships/slide" Target="/ppt/slides/slide9.xml" Id="R4a506b19897d4eaa" /><Relationship Type="http://schemas.openxmlformats.org/officeDocument/2006/relationships/slide" Target="/ppt/slides/slide10.xml" Id="R7005ba9bb0644156" /><Relationship Type="http://schemas.openxmlformats.org/officeDocument/2006/relationships/slide" Target="/ppt/slides/slide11.xml" Id="R5cbe24b6802e4cc1" /><Relationship Type="http://schemas.openxmlformats.org/officeDocument/2006/relationships/slide" Target="/ppt/slides/slide12.xml" Id="R215cb15beb6d477a" /><Relationship Type="http://schemas.openxmlformats.org/officeDocument/2006/relationships/slide" Target="/ppt/slides/slide13.xml" Id="R5a30b2c8221540aa" /><Relationship Type="http://schemas.openxmlformats.org/officeDocument/2006/relationships/slide" Target="/ppt/slides/slide14.xml" Id="R3a592727554d4d5c" /><Relationship Type="http://schemas.openxmlformats.org/officeDocument/2006/relationships/slide" Target="/ppt/slides/slide15.xml" Id="R0a5595e68d344ca2" /><Relationship Type="http://schemas.openxmlformats.org/officeDocument/2006/relationships/slide" Target="/ppt/slides/slide16.xml" Id="R3bc61eb6f11d4e60" /><Relationship Type="http://schemas.openxmlformats.org/officeDocument/2006/relationships/slide" Target="/ppt/slides/slide17.xml" Id="R1ae9885b1254489f" /><Relationship Type="http://schemas.openxmlformats.org/officeDocument/2006/relationships/slide" Target="/ppt/slides/slide18.xml" Id="R8e06bcbc19864e83" /><Relationship Type="http://schemas.openxmlformats.org/officeDocument/2006/relationships/slide" Target="/ppt/slides/slide19.xml" Id="R43dce277ac1d41b6" /><Relationship Type="http://schemas.openxmlformats.org/officeDocument/2006/relationships/slide" Target="/ppt/slides/slide20.xml" Id="R7d4a1f5d0930417f" /><Relationship Type="http://schemas.openxmlformats.org/officeDocument/2006/relationships/slide" Target="/ppt/slides/slide21.xml" Id="R0eb82b1adc454fed" /><Relationship Type="http://schemas.openxmlformats.org/officeDocument/2006/relationships/slide" Target="/ppt/slides/slide22.xml" Id="R8c5624261f6f4177" /><Relationship Type="http://schemas.openxmlformats.org/officeDocument/2006/relationships/slide" Target="/ppt/slides/slide23.xml" Id="Rb13069da50454279" /><Relationship Type="http://schemas.openxmlformats.org/officeDocument/2006/relationships/slide" Target="/ppt/slides/slide24.xml" Id="R00fb1b05cd474517" /><Relationship Type="http://schemas.openxmlformats.org/officeDocument/2006/relationships/slide" Target="/ppt/slides/slide25.xml" Id="R0366015616514d4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8f8c9a0f58d47d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3186de10d5f459a" /><Relationship Type="http://schemas.openxmlformats.org/officeDocument/2006/relationships/notesMaster" Target="/ppt/notesMasters/notesMaster1.xml" Id="R7a6c2213b33c424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f302286cc2d412d" /><Relationship Type="http://schemas.openxmlformats.org/officeDocument/2006/relationships/notesMaster" Target="/ppt/notesMasters/notesMaster1.xml" Id="R4233879a060440f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e84642ffedd4757" /><Relationship Type="http://schemas.openxmlformats.org/officeDocument/2006/relationships/notesMaster" Target="/ppt/notesMasters/notesMaster1.xml" Id="Ra66339f8c1c04d8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1d52f41b5484971" /><Relationship Type="http://schemas.openxmlformats.org/officeDocument/2006/relationships/notesMaster" Target="/ppt/notesMasters/notesMaster1.xml" Id="R5cd77dc386cc49a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eab49b2659442e5" /><Relationship Type="http://schemas.openxmlformats.org/officeDocument/2006/relationships/notesMaster" Target="/ppt/notesMasters/notesMaster1.xml" Id="R2ae5e55dd9984df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73ab24943f14609" /><Relationship Type="http://schemas.openxmlformats.org/officeDocument/2006/relationships/notesMaster" Target="/ppt/notesMasters/notesMaster1.xml" Id="Rc671e8ac85eb4fe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b7e6923f9a343a9" /><Relationship Type="http://schemas.openxmlformats.org/officeDocument/2006/relationships/notesMaster" Target="/ppt/notesMasters/notesMaster1.xml" Id="R36dea467b60548d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0e90ee94f1a4f00" /><Relationship Type="http://schemas.openxmlformats.org/officeDocument/2006/relationships/notesMaster" Target="/ppt/notesMasters/notesMaster1.xml" Id="Rd5113f26a52b4a8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5f9d8bc8c3b4b02" /><Relationship Type="http://schemas.openxmlformats.org/officeDocument/2006/relationships/notesMaster" Target="/ppt/notesMasters/notesMaster1.xml" Id="Rf8b2c90027184c3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fa3e59160264fb1" /><Relationship Type="http://schemas.openxmlformats.org/officeDocument/2006/relationships/notesMaster" Target="/ppt/notesMasters/notesMaster1.xml" Id="R2dc9c1e54dc3408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63bed500b4c4cf2" /><Relationship Type="http://schemas.openxmlformats.org/officeDocument/2006/relationships/notesMaster" Target="/ppt/notesMasters/notesMaster1.xml" Id="R2d69caca59654c5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e4f566f6c9243ff" /><Relationship Type="http://schemas.openxmlformats.org/officeDocument/2006/relationships/notesMaster" Target="/ppt/notesMasters/notesMaster1.xml" Id="Ree3130ceb3ad47f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967338455a34c8e" /><Relationship Type="http://schemas.openxmlformats.org/officeDocument/2006/relationships/notesMaster" Target="/ppt/notesMasters/notesMaster1.xml" Id="R3ce27a224e414ac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b668bea16964423" /><Relationship Type="http://schemas.openxmlformats.org/officeDocument/2006/relationships/notesMaster" Target="/ppt/notesMasters/notesMaster1.xml" Id="R1e5ae1b51dee419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c10abfe69fd41f5" /><Relationship Type="http://schemas.openxmlformats.org/officeDocument/2006/relationships/notesMaster" Target="/ppt/notesMasters/notesMaster1.xml" Id="Ree67589760ae4a1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9ac5b96236a94873" /><Relationship Type="http://schemas.openxmlformats.org/officeDocument/2006/relationships/notesMaster" Target="/ppt/notesMasters/notesMaster1.xml" Id="Ree7e29ca4cbf4bd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bb51e0d354c34ab5" /><Relationship Type="http://schemas.openxmlformats.org/officeDocument/2006/relationships/notesMaster" Target="/ppt/notesMasters/notesMaster1.xml" Id="R24fce5bc413547cf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ed6f6e2008d4e66" /><Relationship Type="http://schemas.openxmlformats.org/officeDocument/2006/relationships/notesMaster" Target="/ppt/notesMasters/notesMaster1.xml" Id="Ra8e23bb8dfa24b31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01c797eb22e14892" /><Relationship Type="http://schemas.openxmlformats.org/officeDocument/2006/relationships/notesMaster" Target="/ppt/notesMasters/notesMaster1.xml" Id="R9d632ecf5fde4fa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c57c15135994428" /><Relationship Type="http://schemas.openxmlformats.org/officeDocument/2006/relationships/notesMaster" Target="/ppt/notesMasters/notesMaster1.xml" Id="Rc18516d49a384619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86bf94881b64534" /><Relationship Type="http://schemas.openxmlformats.org/officeDocument/2006/relationships/notesMaster" Target="/ppt/notesMasters/notesMaster1.xml" Id="Rb2ae9bec8d934159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9a6b4df96f5f4208" /><Relationship Type="http://schemas.openxmlformats.org/officeDocument/2006/relationships/notesMaster" Target="/ppt/notesMasters/notesMaster1.xml" Id="R598b0e3ccbeb407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a3ce1ca89964f30" /><Relationship Type="http://schemas.openxmlformats.org/officeDocument/2006/relationships/notesMaster" Target="/ppt/notesMasters/notesMaster1.xml" Id="R2bb695e8f3a747e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25442e1007649cc" /><Relationship Type="http://schemas.openxmlformats.org/officeDocument/2006/relationships/notesMaster" Target="/ppt/notesMasters/notesMaster1.xml" Id="Ra5aa4b754d4c4d4e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26446d796ac4799" /><Relationship Type="http://schemas.openxmlformats.org/officeDocument/2006/relationships/notesMaster" Target="/ppt/notesMasters/notesMaster1.xml" Id="Rd74d42f215584db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0dedb0cf06f4042" /><Relationship Type="http://schemas.openxmlformats.org/officeDocument/2006/relationships/image" Target="/ppt/media/image.png" Id="Rf7241ad0b666428b" /><Relationship Type="http://schemas.openxmlformats.org/officeDocument/2006/relationships/image" Target="/ppt/media/image2.png" Id="R0f12acd99ff54379" /><Relationship Type="http://schemas.openxmlformats.org/officeDocument/2006/relationships/image" Target="/ppt/media/image.jpeg" Id="Raf54c36ac8d8416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0067c9503f4281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7241ad0b666428b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0f12acd99ff54379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54c36ac8d84162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ff68cb63c8041f2" /><Relationship Type="http://schemas.openxmlformats.org/officeDocument/2006/relationships/slideLayout" Target="/ppt/slideLayouts/slideLayout1.xml" Id="R477199e9c7bb438f" /><Relationship Type="http://schemas.openxmlformats.org/officeDocument/2006/relationships/slideLayout" Target="/ppt/slideLayouts/slideLayout2.xml" Id="Rf63b3cb628ec4f2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77199e9c7bb438f"/>
    <p:sldLayoutId xmlns:r="http://schemas.openxmlformats.org/officeDocument/2006/relationships" id="2147483650" r:id="Rf63b3cb628ec4f2e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315c75553c4f2b" /><Relationship Type="http://schemas.openxmlformats.org/officeDocument/2006/relationships/notesSlide" Target="/ppt/notesSlides/notesSlide1.xml" Id="R58edea6720554d6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86792b711de44f9" /><Relationship Type="http://schemas.openxmlformats.org/officeDocument/2006/relationships/notesSlide" Target="/ppt/notesSlides/notesSlide2.xml" Id="R6c9c733e26154e8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b756092cf1f4dd5" /><Relationship Type="http://schemas.openxmlformats.org/officeDocument/2006/relationships/notesSlide" Target="/ppt/notesSlides/notesSlide3.xml" Id="R6da2e2a7c29a417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b3eddf36004ad3" /><Relationship Type="http://schemas.openxmlformats.org/officeDocument/2006/relationships/notesSlide" Target="/ppt/notesSlides/notesSlide4.xml" Id="Re2a75456846449f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9e430750e1f42f9" /><Relationship Type="http://schemas.openxmlformats.org/officeDocument/2006/relationships/notesSlide" Target="/ppt/notesSlides/notesSlide5.xml" Id="R99c1690cda424ec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f0a4f27e6194820" /><Relationship Type="http://schemas.openxmlformats.org/officeDocument/2006/relationships/notesSlide" Target="/ppt/notesSlides/notesSlide6.xml" Id="R0ba5fff05e37445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3cc6a0f8ddd49a8" /><Relationship Type="http://schemas.openxmlformats.org/officeDocument/2006/relationships/notesSlide" Target="/ppt/notesSlides/notesSlide7.xml" Id="Rd22bb193b3eb436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7df62d943ed4d6a" /><Relationship Type="http://schemas.openxmlformats.org/officeDocument/2006/relationships/notesSlide" Target="/ppt/notesSlides/notesSlide8.xml" Id="Rfd92420d15434c9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b85138220084b1f" /><Relationship Type="http://schemas.openxmlformats.org/officeDocument/2006/relationships/notesSlide" Target="/ppt/notesSlides/notesSlide9.xml" Id="R1ef8610228fc42d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2efa1f9a51b421f" /><Relationship Type="http://schemas.openxmlformats.org/officeDocument/2006/relationships/notesSlide" Target="/ppt/notesSlides/notesSlide10.xml" Id="R0ded3e7d47a14f1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3c94642a8d4a87" /><Relationship Type="http://schemas.openxmlformats.org/officeDocument/2006/relationships/notesSlide" Target="/ppt/notesSlides/notesSlide11.xml" Id="Rce91ff8fc599408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3ba9743e1b4420" /><Relationship Type="http://schemas.openxmlformats.org/officeDocument/2006/relationships/notesSlide" Target="/ppt/notesSlides/notesSlide12.xml" Id="R1744d3ab39d04af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1a399768d54c0f" /><Relationship Type="http://schemas.openxmlformats.org/officeDocument/2006/relationships/notesSlide" Target="/ppt/notesSlides/notesSlide13.xml" Id="R7d10a4516e47485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565420238cf4379" /><Relationship Type="http://schemas.openxmlformats.org/officeDocument/2006/relationships/notesSlide" Target="/ppt/notesSlides/notesSlide14.xml" Id="R50b5c3ba530644b8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42eaac3a8a4908" /><Relationship Type="http://schemas.openxmlformats.org/officeDocument/2006/relationships/notesSlide" Target="/ppt/notesSlides/notesSlide15.xml" Id="R11af2257d8bb407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335d558d4d43be" /><Relationship Type="http://schemas.openxmlformats.org/officeDocument/2006/relationships/notesSlide" Target="/ppt/notesSlides/notesSlide16.xml" Id="R5a592b9f2bba46a4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b782549206404c" /><Relationship Type="http://schemas.openxmlformats.org/officeDocument/2006/relationships/notesSlide" Target="/ppt/notesSlides/notesSlide17.xml" Id="Rd0689773b16a48a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2b71e86c0c4572" /><Relationship Type="http://schemas.openxmlformats.org/officeDocument/2006/relationships/notesSlide" Target="/ppt/notesSlides/notesSlide18.xml" Id="R824d5e3609284c9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994e9655c414e53" /><Relationship Type="http://schemas.openxmlformats.org/officeDocument/2006/relationships/notesSlide" Target="/ppt/notesSlides/notesSlide19.xml" Id="Rf55258402d784c8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095341fa3b846c8" /><Relationship Type="http://schemas.openxmlformats.org/officeDocument/2006/relationships/notesSlide" Target="/ppt/notesSlides/notesSlide20.xml" Id="Rc08735a4244a47d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73f7c8f5f8e4701" /><Relationship Type="http://schemas.openxmlformats.org/officeDocument/2006/relationships/notesSlide" Target="/ppt/notesSlides/notesSlide21.xml" Id="R844ad802ee254d7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9ad74863ba7428d" /><Relationship Type="http://schemas.openxmlformats.org/officeDocument/2006/relationships/notesSlide" Target="/ppt/notesSlides/notesSlide22.xml" Id="R1916d4320bb7445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5cba0cfd77d4d5a" /><Relationship Type="http://schemas.openxmlformats.org/officeDocument/2006/relationships/notesSlide" Target="/ppt/notesSlides/notesSlide23.xml" Id="R61aecf514b9e4f8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ebeb158afe348eb" /><Relationship Type="http://schemas.openxmlformats.org/officeDocument/2006/relationships/notesSlide" Target="/ppt/notesSlides/notesSlide24.xml" Id="Rb2f5d2eadb2b4be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a469650edee41e1" /><Relationship Type="http://schemas.openxmlformats.org/officeDocument/2006/relationships/notesSlide" Target="/ppt/notesSlides/notesSlide25.xml" Id="R6fdde0aff447412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以弗所書第6章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Ephesians 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6:1  |  Ephesians 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你們作兒女的，要在主裏聽從父母，這是理所當然的。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Children, obey your parents in the Lord: for this is right.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6:2  |  Ephesians 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「要孝敬父母，使你得福，在世長壽。」這是第一條帶應許的誡命。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Honour thy father and mother; (which is the first commandment with promise;)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6:3  |  Ephesians 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（和合本節號合併）「要孝敬父母，使你得福，在世長壽。」這是第一條帶應許的誡命。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it may be well with thee, and thou mayest live long on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6:4  |  Ephesians 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你們作父親的，不要惹兒女的氣，只要照着主的教訓和警戒養育他們。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And, ye fathers, provoke not your children to wrath: but bring them up in the nurture and admonition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6:5  |  Ephesians 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你們作僕人的，要懼怕戰兢，用誠實的心聽從你們肉身的主人，好像聽從基督一般。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Servants, be obedient to them that are your masters according to the flesh, with fear and trembling, in singleness of your heart, as unto Christ;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6:6  |  Ephesians 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不要只在眼前事奉，像是討人喜歡的，要像基督的僕人，從心裏遵行神的旨意。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Not with eyeservice, as menpleasers; but as the servants of Christ, doing the will of God from the heart;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6:7  |  Ephesians 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甘心事奉，好像服事主，不像服事人。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With good will doing service, as to the Lord, and not to men: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6:8  |  Ephesians 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因為曉得各人所行的善事，不論是為奴的，是自主的，都必按所行的得主的賞賜。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Knowing that whatsoever good thing any man doeth, the same shall he receive of the Lord, whether he be bond or free.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6:9  |  Ephesians 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你們作主人的，待僕人也是一理，不要威嚇他們。因為知道，他們和你們同有一位主在天上；他並不偏待人。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And, ye masters, do the same things unto them, forbearing threatening: knowing that your Master also is in heaven; neither is there respect of persons with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6:10  |  Ephesians 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我還有末了的話：你們要靠着主，倚賴他的大能大力作剛強的人。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Finally, my brethren, be strong in the Lord, and in the power of his might.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6:11  |  Ephesians 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要穿戴神[所賜]的全副軍裝，就能抵擋魔鬼的詭計。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Put on the whole armour of God, that ye may be able to stand against the wiles of the devil.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6:12  |  Ephesians 6:12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因我們並不是與屬血氣的爭戰，乃是與那些執政的、掌權的、管轄這幽暗世界的，以及天空屬靈氣的惡魔爭戰。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we wrestle not against flesh and blood, but against principalities, against powers, against the rulers of the darkness of this world, against spiritual wickedness in high places.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6:13  |  Ephesians 6:13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所以，要拿起神[所賜]的全副軍裝，好在磨難的日子抵擋[仇敵]，並且成就了一切，還能站立得住。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take unto you the whole armour of God, that ye may be able to withstand in the evil day, and having done all, to stand.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6:14  |  Ephesians 6:14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所以要站穩了，用真理當作帶子束腰，用公義當作護心鏡遮胸，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Stand therefore, having your loins girt about with truth, and having on the breastplate of righteousness;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6:15  |  Ephesians 6:15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又用平安的福音當作預備走路的鞋穿在腳上。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your feet shod with the preparation of the gospel of peace;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6:16  |  Ephesians 6:16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此外，又拿着信德當作盾牌，可以滅盡那惡者一切的火箭；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Above all, taking the shield of faith, wherewith ye shall be able to quench all the fiery darts of the wicked.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6:17  |  Ephesians 6:17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並戴上救恩的頭盔，拿着[聖]靈的寶劍，就是神的道；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take the helmet of salvation, and the sword of the Spirit, which is the word of God: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6:18  |  Ephesians 6:18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靠着[聖]靈，隨時多方禱告祈求；並要在此警醒不倦，為眾聖徒祈求，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Praying always with all prayer and supplication in the Spirit, and watching thereunto with all perseverance and supplication for all saints;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6:19  |  Ephesians 6:19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也為我祈求，使我得着口才，能以放膽開口講明福音的奧祕，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for me, that utterance may be given unto me, that I may open my mouth boldly, to make known the mystery of the gospel,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6:20  |  Ephesians 6:20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（我為這福音的奧祕作了帶鎖鍊的使者，）並使我照着當盡的本分放膽講論。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which I am an ambassador in bonds: that therein I may speak boldly, as I ought to speak.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6:21  |  Ephesians 6:21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今有所親愛、忠心事奉主的兄弟推基古，他要把我的事情，並我的景況如何全告訴你們，叫你們知道。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that ye also may know my affairs, and how I do, Tychicus, a beloved brother and faithful minister in the Lord, shall make known to you all things: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6:22  |  Ephesians 6:22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我特意打發他到你們那裏去，好叫你們知道我們的光景，又叫他安慰你們的心。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Whom I have sent unto you for the same purpose, that ye might know our affairs, and that he might comfort your hearts.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6:23  |  Ephesians 6:23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願平安、仁愛、信心從父神和主耶穌基督歸與弟兄們！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Peace be to the brethren, and love with faith, from God the Father and the Lord Jesus Christ.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以弗所書 6:24  |  Ephesians 6:24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並願所有誠心愛我們主耶穌基督的人都蒙恩惠！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Grace be with all them that love our Lord Jesus Christ in sincerity. Amen.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2026-08-30T06:45:10.1320000Z</dcterms:created>
  <dcterms:modified xsi:type="dcterms:W3CDTF">2026-08-30T06:45:10.1320000Z</dcterms:modified>
</coreProperties>
</file>