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0c6145a8a1ca455b" /><Relationship Type="http://schemas.openxmlformats.org/officeDocument/2006/relationships/extended-properties" Target="/docProps/app.xml" Id="R5e50b4442bac4a74" /><Relationship Type="http://schemas.openxmlformats.org/officeDocument/2006/relationships/officeDocument" Target="/ppt/presentation.xml" Id="R5753b67592af4288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d113f89c1a664d3f"/>
  </p:sldMasterIdLst>
  <p:notesMasterIdLst>
    <p:notesMasterId xmlns:r="http://schemas.openxmlformats.org/officeDocument/2006/relationships" r:id="R36a5313678464d0a"/>
  </p:notesMasterIdLst>
  <p:sldIdLst>
    <p:sldId xmlns:r="http://schemas.openxmlformats.org/officeDocument/2006/relationships" id="256" r:id="R4e853d247b72493a"/>
    <p:sldId xmlns:r="http://schemas.openxmlformats.org/officeDocument/2006/relationships" id="257" r:id="Rdd0ec2a366614543"/>
    <p:sldId xmlns:r="http://schemas.openxmlformats.org/officeDocument/2006/relationships" id="258" r:id="R051a550e0edd474b"/>
    <p:sldId xmlns:r="http://schemas.openxmlformats.org/officeDocument/2006/relationships" id="259" r:id="R637f6bce995949c5"/>
    <p:sldId xmlns:r="http://schemas.openxmlformats.org/officeDocument/2006/relationships" id="260" r:id="Rf1e980aa1c1e4199"/>
    <p:sldId xmlns:r="http://schemas.openxmlformats.org/officeDocument/2006/relationships" id="261" r:id="R3f66fd5d0f534ef3"/>
    <p:sldId xmlns:r="http://schemas.openxmlformats.org/officeDocument/2006/relationships" id="262" r:id="Rdf1c995a0e2a4f35"/>
    <p:sldId xmlns:r="http://schemas.openxmlformats.org/officeDocument/2006/relationships" id="263" r:id="Rf4a598480bbe4c1a"/>
    <p:sldId xmlns:r="http://schemas.openxmlformats.org/officeDocument/2006/relationships" id="264" r:id="Rc08f9fcd05d14fba"/>
    <p:sldId xmlns:r="http://schemas.openxmlformats.org/officeDocument/2006/relationships" id="265" r:id="R7c9764177c5e493f"/>
    <p:sldId xmlns:r="http://schemas.openxmlformats.org/officeDocument/2006/relationships" id="266" r:id="Ra898d752d4424697"/>
    <p:sldId xmlns:r="http://schemas.openxmlformats.org/officeDocument/2006/relationships" id="267" r:id="Rb0b35b0181f9492d"/>
    <p:sldId xmlns:r="http://schemas.openxmlformats.org/officeDocument/2006/relationships" id="268" r:id="R40d6f29d650f4bbe"/>
    <p:sldId xmlns:r="http://schemas.openxmlformats.org/officeDocument/2006/relationships" id="269" r:id="Rf2a3b09f51fa4593"/>
    <p:sldId xmlns:r="http://schemas.openxmlformats.org/officeDocument/2006/relationships" id="270" r:id="Rf8be5653658c484b"/>
    <p:sldId xmlns:r="http://schemas.openxmlformats.org/officeDocument/2006/relationships" id="271" r:id="R6acaeb7247734488"/>
    <p:sldId xmlns:r="http://schemas.openxmlformats.org/officeDocument/2006/relationships" id="272" r:id="Rbd8abf1a512749d6"/>
    <p:sldId xmlns:r="http://schemas.openxmlformats.org/officeDocument/2006/relationships" id="273" r:id="R6f5cdcf635bf458b"/>
    <p:sldId xmlns:r="http://schemas.openxmlformats.org/officeDocument/2006/relationships" id="274" r:id="R7036ed4563154dad"/>
    <p:sldId xmlns:r="http://schemas.openxmlformats.org/officeDocument/2006/relationships" id="275" r:id="R45ff93d5abb1482a"/>
    <p:sldId xmlns:r="http://schemas.openxmlformats.org/officeDocument/2006/relationships" id="276" r:id="Ra31b33b5a8bf49ec"/>
    <p:sldId xmlns:r="http://schemas.openxmlformats.org/officeDocument/2006/relationships" id="277" r:id="R9b847a9b70534578"/>
    <p:sldId xmlns:r="http://schemas.openxmlformats.org/officeDocument/2006/relationships" id="278" r:id="R22cf1107c06e4c30"/>
    <p:sldId xmlns:r="http://schemas.openxmlformats.org/officeDocument/2006/relationships" id="279" r:id="Rc84f22fc5e334532"/>
    <p:sldId xmlns:r="http://schemas.openxmlformats.org/officeDocument/2006/relationships" id="280" r:id="Rc342eb6a421b4d71"/>
    <p:sldId xmlns:r="http://schemas.openxmlformats.org/officeDocument/2006/relationships" id="281" r:id="R2d1ae77498cd4b0e"/>
    <p:sldId xmlns:r="http://schemas.openxmlformats.org/officeDocument/2006/relationships" id="282" r:id="R977bf014f30f4986"/>
    <p:sldId xmlns:r="http://schemas.openxmlformats.org/officeDocument/2006/relationships" id="283" r:id="Rd2b4f8dd8ce94376"/>
    <p:sldId xmlns:r="http://schemas.openxmlformats.org/officeDocument/2006/relationships" id="284" r:id="Re873865e20034056"/>
    <p:sldId xmlns:r="http://schemas.openxmlformats.org/officeDocument/2006/relationships" id="285" r:id="R416422b0a9a140bc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34f58272763d46fc" /><Relationship Type="http://schemas.openxmlformats.org/officeDocument/2006/relationships/slideMaster" Target="/ppt/slideMasters/slideMaster1.xml" Id="Rd113f89c1a664d3f" /><Relationship Type="http://schemas.openxmlformats.org/officeDocument/2006/relationships/notesMaster" Target="/ppt/notesMasters/notesMaster1.xml" Id="R36a5313678464d0a" /><Relationship Type="http://schemas.openxmlformats.org/officeDocument/2006/relationships/presProps" Target="/ppt/presProps.xml" Id="R20369b52b6df42dc" /><Relationship Type="http://schemas.openxmlformats.org/officeDocument/2006/relationships/tableStyles" Target="/ppt/tableStyles.xml" Id="R9c8da132df8a48a6" /><Relationship Type="http://schemas.openxmlformats.org/officeDocument/2006/relationships/slide" Target="/ppt/slides/slide1.xml" Id="R4e853d247b72493a" /><Relationship Type="http://schemas.openxmlformats.org/officeDocument/2006/relationships/slide" Target="/ppt/slides/slide2.xml" Id="Rdd0ec2a366614543" /><Relationship Type="http://schemas.openxmlformats.org/officeDocument/2006/relationships/slide" Target="/ppt/slides/slide3.xml" Id="R051a550e0edd474b" /><Relationship Type="http://schemas.openxmlformats.org/officeDocument/2006/relationships/slide" Target="/ppt/slides/slide4.xml" Id="R637f6bce995949c5" /><Relationship Type="http://schemas.openxmlformats.org/officeDocument/2006/relationships/slide" Target="/ppt/slides/slide5.xml" Id="Rf1e980aa1c1e4199" /><Relationship Type="http://schemas.openxmlformats.org/officeDocument/2006/relationships/slide" Target="/ppt/slides/slide6.xml" Id="R3f66fd5d0f534ef3" /><Relationship Type="http://schemas.openxmlformats.org/officeDocument/2006/relationships/slide" Target="/ppt/slides/slide7.xml" Id="Rdf1c995a0e2a4f35" /><Relationship Type="http://schemas.openxmlformats.org/officeDocument/2006/relationships/slide" Target="/ppt/slides/slide8.xml" Id="Rf4a598480bbe4c1a" /><Relationship Type="http://schemas.openxmlformats.org/officeDocument/2006/relationships/slide" Target="/ppt/slides/slide9.xml" Id="Rc08f9fcd05d14fba" /><Relationship Type="http://schemas.openxmlformats.org/officeDocument/2006/relationships/slide" Target="/ppt/slides/slide10.xml" Id="R7c9764177c5e493f" /><Relationship Type="http://schemas.openxmlformats.org/officeDocument/2006/relationships/slide" Target="/ppt/slides/slide11.xml" Id="Ra898d752d4424697" /><Relationship Type="http://schemas.openxmlformats.org/officeDocument/2006/relationships/slide" Target="/ppt/slides/slide12.xml" Id="Rb0b35b0181f9492d" /><Relationship Type="http://schemas.openxmlformats.org/officeDocument/2006/relationships/slide" Target="/ppt/slides/slide13.xml" Id="R40d6f29d650f4bbe" /><Relationship Type="http://schemas.openxmlformats.org/officeDocument/2006/relationships/slide" Target="/ppt/slides/slide14.xml" Id="Rf2a3b09f51fa4593" /><Relationship Type="http://schemas.openxmlformats.org/officeDocument/2006/relationships/slide" Target="/ppt/slides/slide15.xml" Id="Rf8be5653658c484b" /><Relationship Type="http://schemas.openxmlformats.org/officeDocument/2006/relationships/slide" Target="/ppt/slides/slide16.xml" Id="R6acaeb7247734488" /><Relationship Type="http://schemas.openxmlformats.org/officeDocument/2006/relationships/slide" Target="/ppt/slides/slide17.xml" Id="Rbd8abf1a512749d6" /><Relationship Type="http://schemas.openxmlformats.org/officeDocument/2006/relationships/slide" Target="/ppt/slides/slide18.xml" Id="R6f5cdcf635bf458b" /><Relationship Type="http://schemas.openxmlformats.org/officeDocument/2006/relationships/slide" Target="/ppt/slides/slide19.xml" Id="R7036ed4563154dad" /><Relationship Type="http://schemas.openxmlformats.org/officeDocument/2006/relationships/slide" Target="/ppt/slides/slide20.xml" Id="R45ff93d5abb1482a" /><Relationship Type="http://schemas.openxmlformats.org/officeDocument/2006/relationships/slide" Target="/ppt/slides/slide21.xml" Id="Ra31b33b5a8bf49ec" /><Relationship Type="http://schemas.openxmlformats.org/officeDocument/2006/relationships/slide" Target="/ppt/slides/slide22.xml" Id="R9b847a9b70534578" /><Relationship Type="http://schemas.openxmlformats.org/officeDocument/2006/relationships/slide" Target="/ppt/slides/slide23.xml" Id="R22cf1107c06e4c30" /><Relationship Type="http://schemas.openxmlformats.org/officeDocument/2006/relationships/slide" Target="/ppt/slides/slide24.xml" Id="Rc84f22fc5e334532" /><Relationship Type="http://schemas.openxmlformats.org/officeDocument/2006/relationships/slide" Target="/ppt/slides/slide25.xml" Id="Rc342eb6a421b4d71" /><Relationship Type="http://schemas.openxmlformats.org/officeDocument/2006/relationships/slide" Target="/ppt/slides/slide26.xml" Id="R2d1ae77498cd4b0e" /><Relationship Type="http://schemas.openxmlformats.org/officeDocument/2006/relationships/slide" Target="/ppt/slides/slide27.xml" Id="R977bf014f30f4986" /><Relationship Type="http://schemas.openxmlformats.org/officeDocument/2006/relationships/slide" Target="/ppt/slides/slide28.xml" Id="Rd2b4f8dd8ce94376" /><Relationship Type="http://schemas.openxmlformats.org/officeDocument/2006/relationships/slide" Target="/ppt/slides/slide29.xml" Id="Re873865e20034056" /><Relationship Type="http://schemas.openxmlformats.org/officeDocument/2006/relationships/slide" Target="/ppt/slides/slide30.xml" Id="R416422b0a9a140bc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031fd8e9425d410a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0318642243da456c" /><Relationship Type="http://schemas.openxmlformats.org/officeDocument/2006/relationships/notesMaster" Target="/ppt/notesMasters/notesMaster1.xml" Id="R2e261364709f49d7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8034ec58249c4095" /><Relationship Type="http://schemas.openxmlformats.org/officeDocument/2006/relationships/notesMaster" Target="/ppt/notesMasters/notesMaster1.xml" Id="R81d86e5c47494e9c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cf4e518f90f241b7" /><Relationship Type="http://schemas.openxmlformats.org/officeDocument/2006/relationships/notesMaster" Target="/ppt/notesMasters/notesMaster1.xml" Id="R61a1d9256f984c22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98caec371a394b01" /><Relationship Type="http://schemas.openxmlformats.org/officeDocument/2006/relationships/notesMaster" Target="/ppt/notesMasters/notesMaster1.xml" Id="Rfa099c1540084efa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c7142b359acf488d" /><Relationship Type="http://schemas.openxmlformats.org/officeDocument/2006/relationships/notesMaster" Target="/ppt/notesMasters/notesMaster1.xml" Id="R6c0291bc95ab4361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996b13e1ac12421a" /><Relationship Type="http://schemas.openxmlformats.org/officeDocument/2006/relationships/notesMaster" Target="/ppt/notesMasters/notesMaster1.xml" Id="R81f07b1ed6544d7e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ba48251aa745441e" /><Relationship Type="http://schemas.openxmlformats.org/officeDocument/2006/relationships/notesMaster" Target="/ppt/notesMasters/notesMaster1.xml" Id="Rd56f1a14dc924067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7d81a8cb9e3e4193" /><Relationship Type="http://schemas.openxmlformats.org/officeDocument/2006/relationships/notesMaster" Target="/ppt/notesMasters/notesMaster1.xml" Id="R8faa407e112c4bb6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b1aec18585844a77" /><Relationship Type="http://schemas.openxmlformats.org/officeDocument/2006/relationships/notesMaster" Target="/ppt/notesMasters/notesMaster1.xml" Id="R7bd7613e9b204e98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73d2e4df8ca9446f" /><Relationship Type="http://schemas.openxmlformats.org/officeDocument/2006/relationships/notesMaster" Target="/ppt/notesMasters/notesMaster1.xml" Id="Rfe3e66531fa34562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a9d63a2b7ed641d5" /><Relationship Type="http://schemas.openxmlformats.org/officeDocument/2006/relationships/notesMaster" Target="/ppt/notesMasters/notesMaster1.xml" Id="Re7e321611566424d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3a2cf97dd63b4f20" /><Relationship Type="http://schemas.openxmlformats.org/officeDocument/2006/relationships/notesMaster" Target="/ppt/notesMasters/notesMaster1.xml" Id="Red40d25fddcd4d27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9b865dcc27ec4e39" /><Relationship Type="http://schemas.openxmlformats.org/officeDocument/2006/relationships/notesMaster" Target="/ppt/notesMasters/notesMaster1.xml" Id="Rba7a9b1211ed42f0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d311cd0e67874b4e" /><Relationship Type="http://schemas.openxmlformats.org/officeDocument/2006/relationships/notesMaster" Target="/ppt/notesMasters/notesMaster1.xml" Id="R8b51a29c20714c08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6af73d681e714044" /><Relationship Type="http://schemas.openxmlformats.org/officeDocument/2006/relationships/notesMaster" Target="/ppt/notesMasters/notesMaster1.xml" Id="Rdb2f1acee29d417d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baf6e64dfe35429c" /><Relationship Type="http://schemas.openxmlformats.org/officeDocument/2006/relationships/notesMaster" Target="/ppt/notesMasters/notesMaster1.xml" Id="Ref2db057d8a24799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e648b484ff404b66" /><Relationship Type="http://schemas.openxmlformats.org/officeDocument/2006/relationships/notesMaster" Target="/ppt/notesMasters/notesMaster1.xml" Id="Rdf5da2e392f44fe3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eadb9a67cc66491a" /><Relationship Type="http://schemas.openxmlformats.org/officeDocument/2006/relationships/notesMaster" Target="/ppt/notesMasters/notesMaster1.xml" Id="Re7443b9692a640f0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a27320d39d9641ba" /><Relationship Type="http://schemas.openxmlformats.org/officeDocument/2006/relationships/notesMaster" Target="/ppt/notesMasters/notesMaster1.xml" Id="R434d851b56814192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cb953115f4764824" /><Relationship Type="http://schemas.openxmlformats.org/officeDocument/2006/relationships/notesMaster" Target="/ppt/notesMasters/notesMaster1.xml" Id="R4561dda8b90a4750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8caf6114bdf84ce1" /><Relationship Type="http://schemas.openxmlformats.org/officeDocument/2006/relationships/notesMaster" Target="/ppt/notesMasters/notesMaster1.xml" Id="R9f18211602954d90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6cc873007bd2495b" /><Relationship Type="http://schemas.openxmlformats.org/officeDocument/2006/relationships/notesMaster" Target="/ppt/notesMasters/notesMaster1.xml" Id="Rb3239db087bc4b50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34d3772174e74896" /><Relationship Type="http://schemas.openxmlformats.org/officeDocument/2006/relationships/notesMaster" Target="/ppt/notesMasters/notesMaster1.xml" Id="R1560cb30a3df4e21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d2f9b3fbd69c47cb" /><Relationship Type="http://schemas.openxmlformats.org/officeDocument/2006/relationships/notesMaster" Target="/ppt/notesMasters/notesMaster1.xml" Id="Rdffccdfc49ca4cbc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e20cb0b90e64429a" /><Relationship Type="http://schemas.openxmlformats.org/officeDocument/2006/relationships/notesMaster" Target="/ppt/notesMasters/notesMaster1.xml" Id="Rf44da91223fb45a2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c7c4023b83e24a1a" /><Relationship Type="http://schemas.openxmlformats.org/officeDocument/2006/relationships/notesMaster" Target="/ppt/notesMasters/notesMaster1.xml" Id="Ref3c035aff684894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259373ac44de415d" /><Relationship Type="http://schemas.openxmlformats.org/officeDocument/2006/relationships/notesMaster" Target="/ppt/notesMasters/notesMaster1.xml" Id="R507443724053405b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0b161feef02043fa" /><Relationship Type="http://schemas.openxmlformats.org/officeDocument/2006/relationships/notesMaster" Target="/ppt/notesMasters/notesMaster1.xml" Id="R731d00923d424306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d1b474d364f246e8" /><Relationship Type="http://schemas.openxmlformats.org/officeDocument/2006/relationships/notesMaster" Target="/ppt/notesMasters/notesMaster1.xml" Id="Rd71fbfd7d7214da5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fbcd5fc3b7c24c60" /><Relationship Type="http://schemas.openxmlformats.org/officeDocument/2006/relationships/notesMaster" Target="/ppt/notesMasters/notesMaster1.xml" Id="R33b1c438861d463f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b64beb9ddcb4db0" /><Relationship Type="http://schemas.openxmlformats.org/officeDocument/2006/relationships/image" Target="/ppt/media/image.png" Id="Rfa916b2e26f245b7" /><Relationship Type="http://schemas.openxmlformats.org/officeDocument/2006/relationships/image" Target="/ppt/media/image2.png" Id="R4566678bd72c42ea" /><Relationship Type="http://schemas.openxmlformats.org/officeDocument/2006/relationships/image" Target="/ppt/media/image.jpeg" Id="R6629f662a2c446f0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317f2d5565e483a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fa916b2e26f245b7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4566678bd72c42ea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629f662a2c446f0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3ed11137d7ed4262" /><Relationship Type="http://schemas.openxmlformats.org/officeDocument/2006/relationships/slideLayout" Target="/ppt/slideLayouts/slideLayout1.xml" Id="R0cf11d54418c4457" /><Relationship Type="http://schemas.openxmlformats.org/officeDocument/2006/relationships/slideLayout" Target="/ppt/slideLayouts/slideLayout2.xml" Id="R2712f8cd8ffc4ada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0cf11d54418c4457"/>
    <p:sldLayoutId xmlns:r="http://schemas.openxmlformats.org/officeDocument/2006/relationships" id="2147483650" r:id="R2712f8cd8ffc4ada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9d7f2df95dc4516" /><Relationship Type="http://schemas.openxmlformats.org/officeDocument/2006/relationships/notesSlide" Target="/ppt/notesSlides/notesSlide1.xml" Id="R6f77842459c348b4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783c1ab039947a1" /><Relationship Type="http://schemas.openxmlformats.org/officeDocument/2006/relationships/notesSlide" Target="/ppt/notesSlides/notesSlide2.xml" Id="R9aa260618ddc4eea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378f7c77d8f446e" /><Relationship Type="http://schemas.openxmlformats.org/officeDocument/2006/relationships/notesSlide" Target="/ppt/notesSlides/notesSlide3.xml" Id="Re16ff8acc45a4b19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e7b63545f794a76" /><Relationship Type="http://schemas.openxmlformats.org/officeDocument/2006/relationships/notesSlide" Target="/ppt/notesSlides/notesSlide4.xml" Id="Re200363a64f64638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1df8b28dafd4f39" /><Relationship Type="http://schemas.openxmlformats.org/officeDocument/2006/relationships/notesSlide" Target="/ppt/notesSlides/notesSlide5.xml" Id="R54341da6a7ae45f3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cb2486ef50647d4" /><Relationship Type="http://schemas.openxmlformats.org/officeDocument/2006/relationships/notesSlide" Target="/ppt/notesSlides/notesSlide6.xml" Id="Re7b62d2b645843e7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7008cff7263433b" /><Relationship Type="http://schemas.openxmlformats.org/officeDocument/2006/relationships/notesSlide" Target="/ppt/notesSlides/notesSlide7.xml" Id="Rd2fab952fe454e43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f8851c3bd694f41" /><Relationship Type="http://schemas.openxmlformats.org/officeDocument/2006/relationships/notesSlide" Target="/ppt/notesSlides/notesSlide8.xml" Id="R5b8b3981497a4457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2c0eac91a614da1" /><Relationship Type="http://schemas.openxmlformats.org/officeDocument/2006/relationships/notesSlide" Target="/ppt/notesSlides/notesSlide9.xml" Id="Rac119955f78b4516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d4654061d944d78" /><Relationship Type="http://schemas.openxmlformats.org/officeDocument/2006/relationships/notesSlide" Target="/ppt/notesSlides/notesSlide10.xml" Id="Re3e2a73212b84ab8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5cee1c3821b4f67" /><Relationship Type="http://schemas.openxmlformats.org/officeDocument/2006/relationships/notesSlide" Target="/ppt/notesSlides/notesSlide11.xml" Id="R29ccb301ba294213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10136017f3f4540" /><Relationship Type="http://schemas.openxmlformats.org/officeDocument/2006/relationships/notesSlide" Target="/ppt/notesSlides/notesSlide12.xml" Id="Re98d144f39134039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b9940b84e5643dd" /><Relationship Type="http://schemas.openxmlformats.org/officeDocument/2006/relationships/notesSlide" Target="/ppt/notesSlides/notesSlide13.xml" Id="R8855d79e5d4c4073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3d0ce06efd949af" /><Relationship Type="http://schemas.openxmlformats.org/officeDocument/2006/relationships/notesSlide" Target="/ppt/notesSlides/notesSlide14.xml" Id="R33c58ec627f04965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66d394789964a4e" /><Relationship Type="http://schemas.openxmlformats.org/officeDocument/2006/relationships/notesSlide" Target="/ppt/notesSlides/notesSlide15.xml" Id="R28e27330388a401a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87e5c5fa50b48a4" /><Relationship Type="http://schemas.openxmlformats.org/officeDocument/2006/relationships/notesSlide" Target="/ppt/notesSlides/notesSlide16.xml" Id="Rb5930ba44c734be8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99b410ac5b14509" /><Relationship Type="http://schemas.openxmlformats.org/officeDocument/2006/relationships/notesSlide" Target="/ppt/notesSlides/notesSlide17.xml" Id="R07c9a99d927f4caa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f8fdb6bf44a4d8c" /><Relationship Type="http://schemas.openxmlformats.org/officeDocument/2006/relationships/notesSlide" Target="/ppt/notesSlides/notesSlide18.xml" Id="R875cee0c2c634d05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d0a39f4f0b74bda" /><Relationship Type="http://schemas.openxmlformats.org/officeDocument/2006/relationships/notesSlide" Target="/ppt/notesSlides/notesSlide19.xml" Id="R079a00c36e384797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4d44d7cb2944673" /><Relationship Type="http://schemas.openxmlformats.org/officeDocument/2006/relationships/notesSlide" Target="/ppt/notesSlides/notesSlide20.xml" Id="R829121ab36784fec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0c82c9d09df4ab1" /><Relationship Type="http://schemas.openxmlformats.org/officeDocument/2006/relationships/notesSlide" Target="/ppt/notesSlides/notesSlide21.xml" Id="R52df0536be714b3d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00159589b8d47d9" /><Relationship Type="http://schemas.openxmlformats.org/officeDocument/2006/relationships/notesSlide" Target="/ppt/notesSlides/notesSlide22.xml" Id="Raf80e4bd952b4187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aed7ba067bf453c" /><Relationship Type="http://schemas.openxmlformats.org/officeDocument/2006/relationships/notesSlide" Target="/ppt/notesSlides/notesSlide23.xml" Id="Rc97695d99ea34b59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cd06b618d814c29" /><Relationship Type="http://schemas.openxmlformats.org/officeDocument/2006/relationships/notesSlide" Target="/ppt/notesSlides/notesSlide24.xml" Id="R617a2cf487cb4b0a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87e5de0984c4132" /><Relationship Type="http://schemas.openxmlformats.org/officeDocument/2006/relationships/notesSlide" Target="/ppt/notesSlides/notesSlide25.xml" Id="Rbcc6e1dbe4c5419f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b665c17bebf495e" /><Relationship Type="http://schemas.openxmlformats.org/officeDocument/2006/relationships/notesSlide" Target="/ppt/notesSlides/notesSlide26.xml" Id="R33701974ef1f4e58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aeddb176cbc417d" /><Relationship Type="http://schemas.openxmlformats.org/officeDocument/2006/relationships/notesSlide" Target="/ppt/notesSlides/notesSlide27.xml" Id="R28dafbdb8032462a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56f4bd94c194004" /><Relationship Type="http://schemas.openxmlformats.org/officeDocument/2006/relationships/notesSlide" Target="/ppt/notesSlides/notesSlide28.xml" Id="Rd16b41eb4e604c79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b54b0cfa55940f1" /><Relationship Type="http://schemas.openxmlformats.org/officeDocument/2006/relationships/notesSlide" Target="/ppt/notesSlides/notesSlide29.xml" Id="R020a73641fec4a10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e9fd12fb3e74aea" /><Relationship Type="http://schemas.openxmlformats.org/officeDocument/2006/relationships/notesSlide" Target="/ppt/notesSlides/notesSlide30.xml" Id="R5cece1c861e44c8b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創世記第35章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Genesis 35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35:1  |  Genesis 35:1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神對雅各說：「起來！上伯特利去，住在那裏；要在那裏築一座壇給神，就是你逃避你哥哥以掃的時候向你顯現的那位。」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God said unto Jacob, Arise, go up to Beth-el, and dwell there: and make there an altar unto God, that appeared unto thee when thou fleddest from the face of Esau thy brother.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35:2  |  Genesis 35:2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雅各就對他家中的人並一切與他同在的人說：「你們要除掉你們中間的外邦神，也要自潔，更換衣裳。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Then Jacob said unto his household, and to all that were with him, Put away the strange gods that are among you, and be clean, and change your garments: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35:3  |  Genesis 35:3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我們要起來，上伯特利去，在那裏我要築一座壇給神，就是在我遭難的日子應允我[的禱告]、在我行的路上保佑我的那位。」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let us arise, and go up to Beth-el; and I will make there an altar unto God, who answered me in the day of my distress, and was with me in the way which I went.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35:4  |  Genesis 35:4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他們就把外邦人的神像和他們耳朵上的環子交給雅各；雅各都藏在示劍那裏的橡樹底下。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they gave unto Jacob all the strange gods which were in their hand, and all their earrings which were in their ears; and Jacob hid them under the oak which was by Shechem.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35:5  |  Genesis 35:5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他們便起行前往。神使那周圍城邑的人都甚驚懼，就不追趕雅各的眾子了。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they journeyed: and the terror of God was upon the cities that were round about them, and they did not pursue after the sons of Jacob.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35:6  |  Genesis 35:6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於是雅各和一切與他同在的人到了迦南地的路斯，就是伯特利。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So Jacob came to Luz, which is in the land of Canaan, that is, Beth-el, he and all the people that were with him.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35:7  |  Genesis 35:7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他在那裏築了一座壇，就給那地方起名叫伊勒‧伯特利；因為他逃避他哥哥的時候，神在那裏向他顯現。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he built there an altar, and called the place El-beth-el: because there God appeared unto him, when he fled from the face of his brother.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35:8  |  Genesis 35:8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利百加的奶母底波拉死了，就葬在伯特利下邊橡樹底下；那棵樹名叫亞倫‧巴古。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Deborah Rebekah’s nurse died, and she was buried beneath Beth-el under an oak: and the name of it was called Allon-bachuth.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35:9  |  Genesis 35:9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雅各從巴旦‧亞蘭回來，神又向他顯現，賜福與他，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God appeared unto Jacob again, when he came out of Padan-aram, and blessed him.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35:10  |  Genesis 35:10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且對他說：「你的名原是雅各，從今以後不要再叫雅各，要叫以色列。」這樣，他就改名叫以色列。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God said unto him, Thy name is Jacob: thy name shall not be called any more Jacob, but Israel shall be thy name: and he called his name Israel.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35:11  |  Genesis 35:11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神又對他說：「我是全能的神；你要生養眾多，將來有一族和多國的民從你而生，又有君王從你而出。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God said unto him, I am God Almighty: be fruitful and multiply; a nation and a company of nations shall be of thee, and kings shall come out of thy loins;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35:12  |  Genesis 35:12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我所賜給亞伯拉罕和以撒的地，我要賜給你與你的後裔。」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 land which I gave Abraham and Isaac, to thee I will give it, and to thy seed after thee will I give the land.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35:13  |  Genesis 35:13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神就從那與雅各說話的地方升上去了。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God went up from him in the place where he talked with him.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35:14  |  Genesis 35:14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雅各便在那裏立了一根石柱，在柱子上奠酒，澆油。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Jacob set up a pillar in the place where he talked with him, even a pillar of stone: and he poured a drink offering thereon, and he poured oil thereon.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35:15  |  Genesis 35:15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雅各就給那地方起名叫伯特利。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Jacob called the name of the place where God spake with him, Beth-el.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35:16  |  Genesis 35:16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他們從伯特利起行，離以法他還有一段路程，拉結臨產甚是艱難。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they journeyed from Beth-el; and there was but a little way to come to Ephrath: and Rachel travailed, and she had hard labour.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35:17  |  Genesis 35:17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正在艱難的時候，收生婆對她說：「不要怕，你又要得一個兒子了。」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it came to pass, when she was in hard labour, that the midwife said unto her, Fear not; thou shalt have this son also.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35:18  |  Genesis 35:18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她將近於死，靈魂要走的時候，就給她兒子起名叫便‧俄尼；他父親卻給他起名叫便雅憫。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it came to pass, as her soul was in departing, (for she died) that she called his name Ben-oni: but his father called him Benjamin.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35:19  |  Genesis 35:19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拉結死了，葬在以法他的路旁；以法他就是伯利恆。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Rachel died, and was buried in the way to Ephrath, which is Beth-lehem.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35:20  |  Genesis 35:20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雅各在她的墳上立了一統碑，就是拉結的墓碑，到今日還在。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Jacob set a pillar upon her grave: that is the pillar of Rachel’s grave unto this day.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35:21  |  Genesis 35:21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以色列起行前往，在以得臺那邊支搭帳棚。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Israel journeyed, and spread his tent beyond the tower of Edar.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35:22  |  Genesis 35:22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以色列住在那地的時候，呂便去與他父親的妾辟拉同寢，以色列也聽見了。 雅各共有十二個兒子。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it came to pass, when Israel dwelt in that land, that Reuben went and lay with Bilhah his father’s concubine: and Israel heard it. Now the sons of Jacob were twelve: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35:23  |  Genesis 35:23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利亞所生的是雅各的長子呂便，還有西緬、利未、猶大、以薩迦、西布倫。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sons of Leah; Reuben, Jacob’s firstborn, and Simeon, and Levi, and Judah, and Issachar, and Zebulun: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35:24  |  Genesis 35:24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拉結所生的是約瑟、便雅憫。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sons of Rachel; Joseph, and Benjamin: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35:25  |  Genesis 35:25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拉結的使女辟拉所生的是但、拿弗他利。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 sons of Bilhah, Rachel’s handmaid; Dan, and Naphtali: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35:26  |  Genesis 35:26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利亞的使女悉帕所生的是迦得、亞設。這是雅各在巴旦‧亞蘭所生的兒子。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 sons of Zilpah, Leah’s handmaid; Gad, and Asher: these are the sons of Jacob, which were born to him in Padan-aram.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35:27  |  Genesis 35:27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雅各來到他父親以撒那裏，到了基列‧亞巴的幔利，乃是亞伯拉罕和以撒寄居的地方；基列‧亞巴就是希伯崙。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Jacob came unto Isaac his father unto Mamre, unto the city of Arbah, which is Hebron, where Abraham and Isaac sojourned.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35:28  |  Genesis 35:28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以撒共活了一百八十歲。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 days of Isaac were an hundred and fourscore years.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35:29  |  Genesis 35:29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以撒年紀老邁，日子滿足，氣絕而死，歸到他列祖那裏。他兩個兒子以掃、雅各把他埋葬了。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Isaac gave up the ghost, and died, and was gathered unto his people, being old and full of days: and his sons Esau and Jacob buried him.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2026-08-30T04:36:41.6940000Z</dcterms:created>
  <dcterms:modified xsi:type="dcterms:W3CDTF">2026-08-30T04:36:41.6940000Z</dcterms:modified>
</coreProperties>
</file>