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jpeg" ContentType="image/jpe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6ffa3e29b90945af" /><Relationship Type="http://schemas.openxmlformats.org/officeDocument/2006/relationships/extended-properties" Target="/docProps/app.xml" Id="R4499e8385916407a" /><Relationship Type="http://schemas.openxmlformats.org/officeDocument/2006/relationships/officeDocument" Target="/ppt/presentation.xml" Id="R16b10231eb9f4acc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9696db588e554a3c"/>
  </p:sldMasterIdLst>
  <p:notesMasterIdLst>
    <p:notesMasterId xmlns:r="http://schemas.openxmlformats.org/officeDocument/2006/relationships" r:id="R98eb207d37da487e"/>
  </p:notesMasterIdLst>
  <p:sldIdLst>
    <p:sldId xmlns:r="http://schemas.openxmlformats.org/officeDocument/2006/relationships" id="256" r:id="R56825c7263784747"/>
    <p:sldId xmlns:r="http://schemas.openxmlformats.org/officeDocument/2006/relationships" id="257" r:id="R5fcd5edc13a345ba"/>
    <p:sldId xmlns:r="http://schemas.openxmlformats.org/officeDocument/2006/relationships" id="258" r:id="R1fbffb9e4f9445db"/>
    <p:sldId xmlns:r="http://schemas.openxmlformats.org/officeDocument/2006/relationships" id="259" r:id="R5b38cb9bb60040bc"/>
    <p:sldId xmlns:r="http://schemas.openxmlformats.org/officeDocument/2006/relationships" id="260" r:id="R908a417a1ca14315"/>
    <p:sldId xmlns:r="http://schemas.openxmlformats.org/officeDocument/2006/relationships" id="261" r:id="R5f091857f6134887"/>
    <p:sldId xmlns:r="http://schemas.openxmlformats.org/officeDocument/2006/relationships" id="262" r:id="R9ffe2338d3f04b99"/>
    <p:sldId xmlns:r="http://schemas.openxmlformats.org/officeDocument/2006/relationships" id="263" r:id="R3f73d517963841aa"/>
    <p:sldId xmlns:r="http://schemas.openxmlformats.org/officeDocument/2006/relationships" id="264" r:id="Rdb3aaca2d00c4b95"/>
    <p:sldId xmlns:r="http://schemas.openxmlformats.org/officeDocument/2006/relationships" id="265" r:id="R624ea9d4c3d346d1"/>
    <p:sldId xmlns:r="http://schemas.openxmlformats.org/officeDocument/2006/relationships" id="266" r:id="Rc3638d4ba42b44c2"/>
    <p:sldId xmlns:r="http://schemas.openxmlformats.org/officeDocument/2006/relationships" id="267" r:id="R58a78f103b714215"/>
    <p:sldId xmlns:r="http://schemas.openxmlformats.org/officeDocument/2006/relationships" id="268" r:id="R796ef748d6574d44"/>
    <p:sldId xmlns:r="http://schemas.openxmlformats.org/officeDocument/2006/relationships" id="269" r:id="Rad65eec2c71e4992"/>
    <p:sldId xmlns:r="http://schemas.openxmlformats.org/officeDocument/2006/relationships" id="270" r:id="R71de230ed65b4622"/>
    <p:sldId xmlns:r="http://schemas.openxmlformats.org/officeDocument/2006/relationships" id="271" r:id="R9efffa4aa3984ddd"/>
    <p:sldId xmlns:r="http://schemas.openxmlformats.org/officeDocument/2006/relationships" id="272" r:id="R5140a1d8fa0c4498"/>
    <p:sldId xmlns:r="http://schemas.openxmlformats.org/officeDocument/2006/relationships" id="273" r:id="R09113d7815624c4f"/>
    <p:sldId xmlns:r="http://schemas.openxmlformats.org/officeDocument/2006/relationships" id="274" r:id="Rb7024473fa6e4dc7"/>
    <p:sldId xmlns:r="http://schemas.openxmlformats.org/officeDocument/2006/relationships" id="275" r:id="R70fea203e7394976"/>
    <p:sldId xmlns:r="http://schemas.openxmlformats.org/officeDocument/2006/relationships" id="276" r:id="Rf9c4d11bce1c4b02"/>
    <p:sldId xmlns:r="http://schemas.openxmlformats.org/officeDocument/2006/relationships" id="277" r:id="R1271fbf8e2614511"/>
    <p:sldId xmlns:r="http://schemas.openxmlformats.org/officeDocument/2006/relationships" id="278" r:id="R8b3ca1f895bf47ab"/>
    <p:sldId xmlns:r="http://schemas.openxmlformats.org/officeDocument/2006/relationships" id="279" r:id="Ra8f32c73d5fc49dd"/>
    <p:sldId xmlns:r="http://schemas.openxmlformats.org/officeDocument/2006/relationships" id="280" r:id="Rc1e7a636f9114481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5be8e557e44a42cc" /><Relationship Type="http://schemas.openxmlformats.org/officeDocument/2006/relationships/slideMaster" Target="/ppt/slideMasters/slideMaster1.xml" Id="R9696db588e554a3c" /><Relationship Type="http://schemas.openxmlformats.org/officeDocument/2006/relationships/notesMaster" Target="/ppt/notesMasters/notesMaster1.xml" Id="R98eb207d37da487e" /><Relationship Type="http://schemas.openxmlformats.org/officeDocument/2006/relationships/presProps" Target="/ppt/presProps.xml" Id="R66758ae5422347e0" /><Relationship Type="http://schemas.openxmlformats.org/officeDocument/2006/relationships/tableStyles" Target="/ppt/tableStyles.xml" Id="R62b62c1ba7d34434" /><Relationship Type="http://schemas.openxmlformats.org/officeDocument/2006/relationships/slide" Target="/ppt/slides/slide1.xml" Id="R56825c7263784747" /><Relationship Type="http://schemas.openxmlformats.org/officeDocument/2006/relationships/slide" Target="/ppt/slides/slide2.xml" Id="R5fcd5edc13a345ba" /><Relationship Type="http://schemas.openxmlformats.org/officeDocument/2006/relationships/slide" Target="/ppt/slides/slide3.xml" Id="R1fbffb9e4f9445db" /><Relationship Type="http://schemas.openxmlformats.org/officeDocument/2006/relationships/slide" Target="/ppt/slides/slide4.xml" Id="R5b38cb9bb60040bc" /><Relationship Type="http://schemas.openxmlformats.org/officeDocument/2006/relationships/slide" Target="/ppt/slides/slide5.xml" Id="R908a417a1ca14315" /><Relationship Type="http://schemas.openxmlformats.org/officeDocument/2006/relationships/slide" Target="/ppt/slides/slide6.xml" Id="R5f091857f6134887" /><Relationship Type="http://schemas.openxmlformats.org/officeDocument/2006/relationships/slide" Target="/ppt/slides/slide7.xml" Id="R9ffe2338d3f04b99" /><Relationship Type="http://schemas.openxmlformats.org/officeDocument/2006/relationships/slide" Target="/ppt/slides/slide8.xml" Id="R3f73d517963841aa" /><Relationship Type="http://schemas.openxmlformats.org/officeDocument/2006/relationships/slide" Target="/ppt/slides/slide9.xml" Id="Rdb3aaca2d00c4b95" /><Relationship Type="http://schemas.openxmlformats.org/officeDocument/2006/relationships/slide" Target="/ppt/slides/slide10.xml" Id="R624ea9d4c3d346d1" /><Relationship Type="http://schemas.openxmlformats.org/officeDocument/2006/relationships/slide" Target="/ppt/slides/slide11.xml" Id="Rc3638d4ba42b44c2" /><Relationship Type="http://schemas.openxmlformats.org/officeDocument/2006/relationships/slide" Target="/ppt/slides/slide12.xml" Id="R58a78f103b714215" /><Relationship Type="http://schemas.openxmlformats.org/officeDocument/2006/relationships/slide" Target="/ppt/slides/slide13.xml" Id="R796ef748d6574d44" /><Relationship Type="http://schemas.openxmlformats.org/officeDocument/2006/relationships/slide" Target="/ppt/slides/slide14.xml" Id="Rad65eec2c71e4992" /><Relationship Type="http://schemas.openxmlformats.org/officeDocument/2006/relationships/slide" Target="/ppt/slides/slide15.xml" Id="R71de230ed65b4622" /><Relationship Type="http://schemas.openxmlformats.org/officeDocument/2006/relationships/slide" Target="/ppt/slides/slide16.xml" Id="R9efffa4aa3984ddd" /><Relationship Type="http://schemas.openxmlformats.org/officeDocument/2006/relationships/slide" Target="/ppt/slides/slide17.xml" Id="R5140a1d8fa0c4498" /><Relationship Type="http://schemas.openxmlformats.org/officeDocument/2006/relationships/slide" Target="/ppt/slides/slide18.xml" Id="R09113d7815624c4f" /><Relationship Type="http://schemas.openxmlformats.org/officeDocument/2006/relationships/slide" Target="/ppt/slides/slide19.xml" Id="Rb7024473fa6e4dc7" /><Relationship Type="http://schemas.openxmlformats.org/officeDocument/2006/relationships/slide" Target="/ppt/slides/slide20.xml" Id="R70fea203e7394976" /><Relationship Type="http://schemas.openxmlformats.org/officeDocument/2006/relationships/slide" Target="/ppt/slides/slide21.xml" Id="Rf9c4d11bce1c4b02" /><Relationship Type="http://schemas.openxmlformats.org/officeDocument/2006/relationships/slide" Target="/ppt/slides/slide22.xml" Id="R1271fbf8e2614511" /><Relationship Type="http://schemas.openxmlformats.org/officeDocument/2006/relationships/slide" Target="/ppt/slides/slide23.xml" Id="R8b3ca1f895bf47ab" /><Relationship Type="http://schemas.openxmlformats.org/officeDocument/2006/relationships/slide" Target="/ppt/slides/slide24.xml" Id="Ra8f32c73d5fc49dd" /><Relationship Type="http://schemas.openxmlformats.org/officeDocument/2006/relationships/slide" Target="/ppt/slides/slide25.xml" Id="Rc1e7a636f9114481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8944c4184290437f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LibreOffice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>
          <a:prstDash val="solid"/>
        </a:ln>
        <a:ln w="6350">
          <a:prstDash val="solid"/>
        </a:ln>
        <a:ln w="6350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e95e36ffa4304947" /><Relationship Type="http://schemas.openxmlformats.org/officeDocument/2006/relationships/notesMaster" Target="/ppt/notesMasters/notesMaster1.xml" Id="R47f4ba73cf624a70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5b3146a9c8824517" /><Relationship Type="http://schemas.openxmlformats.org/officeDocument/2006/relationships/notesMaster" Target="/ppt/notesMasters/notesMaster1.xml" Id="R4de5a8127750496f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485a9b1e00e146a7" /><Relationship Type="http://schemas.openxmlformats.org/officeDocument/2006/relationships/notesMaster" Target="/ppt/notesMasters/notesMaster1.xml" Id="R9bfa5a595c6c48ce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eabac2bc10214ea8" /><Relationship Type="http://schemas.openxmlformats.org/officeDocument/2006/relationships/notesMaster" Target="/ppt/notesMasters/notesMaster1.xml" Id="R2d773930f61c432f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1468736825684604" /><Relationship Type="http://schemas.openxmlformats.org/officeDocument/2006/relationships/notesMaster" Target="/ppt/notesMasters/notesMaster1.xml" Id="R0d3960dcf1ea4510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2736b0c6c5a748d4" /><Relationship Type="http://schemas.openxmlformats.org/officeDocument/2006/relationships/notesMaster" Target="/ppt/notesMasters/notesMaster1.xml" Id="Re15e4f72091c4800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8d213c6648cf44dd" /><Relationship Type="http://schemas.openxmlformats.org/officeDocument/2006/relationships/notesMaster" Target="/ppt/notesMasters/notesMaster1.xml" Id="Ra1b60de211dc48f4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374116ce8abc4212" /><Relationship Type="http://schemas.openxmlformats.org/officeDocument/2006/relationships/notesMaster" Target="/ppt/notesMasters/notesMaster1.xml" Id="R0ceebcd5ef3d4e68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d3e22edb7f944f70" /><Relationship Type="http://schemas.openxmlformats.org/officeDocument/2006/relationships/notesMaster" Target="/ppt/notesMasters/notesMaster1.xml" Id="Rce8c227526874f0e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3b79435df80b4c9a" /><Relationship Type="http://schemas.openxmlformats.org/officeDocument/2006/relationships/notesMaster" Target="/ppt/notesMasters/notesMaster1.xml" Id="R10b5e737e72249f2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548510187ae94056" /><Relationship Type="http://schemas.openxmlformats.org/officeDocument/2006/relationships/notesMaster" Target="/ppt/notesMasters/notesMaster1.xml" Id="R02cac042b5194dca" /></Relationships>
</file>

<file path=ppt/notesSlides/_rels/notesSlide12.xml.rels>&#65279;<?xml version="1.0" encoding="utf-8"?><Relationships xmlns="http://schemas.openxmlformats.org/package/2006/relationships"><Relationship Type="http://schemas.openxmlformats.org/officeDocument/2006/relationships/slide" Target="/ppt/slides/slide12.xml" Id="R3ee3f72555d84939" /><Relationship Type="http://schemas.openxmlformats.org/officeDocument/2006/relationships/notesMaster" Target="/ppt/notesMasters/notesMaster1.xml" Id="R92377f2751584f61" /></Relationships>
</file>

<file path=ppt/notesSlides/_rels/notesSlide13.xml.rels>&#65279;<?xml version="1.0" encoding="utf-8"?><Relationships xmlns="http://schemas.openxmlformats.org/package/2006/relationships"><Relationship Type="http://schemas.openxmlformats.org/officeDocument/2006/relationships/slide" Target="/ppt/slides/slide13.xml" Id="R8a4c4f07e6bb4448" /><Relationship Type="http://schemas.openxmlformats.org/officeDocument/2006/relationships/notesMaster" Target="/ppt/notesMasters/notesMaster1.xml" Id="R7371e3e393a54c01" /></Relationships>
</file>

<file path=ppt/notesSlides/_rels/notesSlide14.xml.rels>&#65279;<?xml version="1.0" encoding="utf-8"?><Relationships xmlns="http://schemas.openxmlformats.org/package/2006/relationships"><Relationship Type="http://schemas.openxmlformats.org/officeDocument/2006/relationships/slide" Target="/ppt/slides/slide14.xml" Id="R0e88db32df4d4c72" /><Relationship Type="http://schemas.openxmlformats.org/officeDocument/2006/relationships/notesMaster" Target="/ppt/notesMasters/notesMaster1.xml" Id="R4dee7b5159e24c0b" /></Relationships>
</file>

<file path=ppt/notesSlides/_rels/notesSlide15.xml.rels>&#65279;<?xml version="1.0" encoding="utf-8"?><Relationships xmlns="http://schemas.openxmlformats.org/package/2006/relationships"><Relationship Type="http://schemas.openxmlformats.org/officeDocument/2006/relationships/slide" Target="/ppt/slides/slide15.xml" Id="R52e518f248aa40cd" /><Relationship Type="http://schemas.openxmlformats.org/officeDocument/2006/relationships/notesMaster" Target="/ppt/notesMasters/notesMaster1.xml" Id="R01d68b56fda34683" /></Relationships>
</file>

<file path=ppt/notesSlides/_rels/notesSlide16.xml.rels>&#65279;<?xml version="1.0" encoding="utf-8"?><Relationships xmlns="http://schemas.openxmlformats.org/package/2006/relationships"><Relationship Type="http://schemas.openxmlformats.org/officeDocument/2006/relationships/slide" Target="/ppt/slides/slide16.xml" Id="R7397d27d4ffb4483" /><Relationship Type="http://schemas.openxmlformats.org/officeDocument/2006/relationships/notesMaster" Target="/ppt/notesMasters/notesMaster1.xml" Id="R9799a8d0543e4dfb" /></Relationships>
</file>

<file path=ppt/notesSlides/_rels/notesSlide17.xml.rels>&#65279;<?xml version="1.0" encoding="utf-8"?><Relationships xmlns="http://schemas.openxmlformats.org/package/2006/relationships"><Relationship Type="http://schemas.openxmlformats.org/officeDocument/2006/relationships/slide" Target="/ppt/slides/slide17.xml" Id="Rcc69677fb2ed46b9" /><Relationship Type="http://schemas.openxmlformats.org/officeDocument/2006/relationships/notesMaster" Target="/ppt/notesMasters/notesMaster1.xml" Id="R26cb1c91a6ee4969" /></Relationships>
</file>

<file path=ppt/notesSlides/_rels/notesSlide18.xml.rels>&#65279;<?xml version="1.0" encoding="utf-8"?><Relationships xmlns="http://schemas.openxmlformats.org/package/2006/relationships"><Relationship Type="http://schemas.openxmlformats.org/officeDocument/2006/relationships/slide" Target="/ppt/slides/slide18.xml" Id="Rcacc7680694f48fa" /><Relationship Type="http://schemas.openxmlformats.org/officeDocument/2006/relationships/notesMaster" Target="/ppt/notesMasters/notesMaster1.xml" Id="Rec1b8cff8e4241c1" /></Relationships>
</file>

<file path=ppt/notesSlides/_rels/notesSlide19.xml.rels>&#65279;<?xml version="1.0" encoding="utf-8"?><Relationships xmlns="http://schemas.openxmlformats.org/package/2006/relationships"><Relationship Type="http://schemas.openxmlformats.org/officeDocument/2006/relationships/slide" Target="/ppt/slides/slide19.xml" Id="R4e3df42442d24e09" /><Relationship Type="http://schemas.openxmlformats.org/officeDocument/2006/relationships/notesMaster" Target="/ppt/notesMasters/notesMaster1.xml" Id="Rb4097677fb6447f4" /></Relationships>
</file>

<file path=ppt/notesSlides/_rels/notesSlide20.xml.rels>&#65279;<?xml version="1.0" encoding="utf-8"?><Relationships xmlns="http://schemas.openxmlformats.org/package/2006/relationships"><Relationship Type="http://schemas.openxmlformats.org/officeDocument/2006/relationships/slide" Target="/ppt/slides/slide20.xml" Id="R837e5e1502684e14" /><Relationship Type="http://schemas.openxmlformats.org/officeDocument/2006/relationships/notesMaster" Target="/ppt/notesMasters/notesMaster1.xml" Id="R375bba63c4514a72" /></Relationships>
</file>

<file path=ppt/notesSlides/_rels/notesSlide21.xml.rels>&#65279;<?xml version="1.0" encoding="utf-8"?><Relationships xmlns="http://schemas.openxmlformats.org/package/2006/relationships"><Relationship Type="http://schemas.openxmlformats.org/officeDocument/2006/relationships/slide" Target="/ppt/slides/slide21.xml" Id="Red23b54f6cbc4a2a" /><Relationship Type="http://schemas.openxmlformats.org/officeDocument/2006/relationships/notesMaster" Target="/ppt/notesMasters/notesMaster1.xml" Id="R5c9961de5d5b4688" /></Relationships>
</file>

<file path=ppt/notesSlides/_rels/notesSlide22.xml.rels>&#65279;<?xml version="1.0" encoding="utf-8"?><Relationships xmlns="http://schemas.openxmlformats.org/package/2006/relationships"><Relationship Type="http://schemas.openxmlformats.org/officeDocument/2006/relationships/slide" Target="/ppt/slides/slide22.xml" Id="R7335f6b49fbc4e21" /><Relationship Type="http://schemas.openxmlformats.org/officeDocument/2006/relationships/notesMaster" Target="/ppt/notesMasters/notesMaster1.xml" Id="Re6ce701db0614957" /></Relationships>
</file>

<file path=ppt/notesSlides/_rels/notesSlide23.xml.rels>&#65279;<?xml version="1.0" encoding="utf-8"?><Relationships xmlns="http://schemas.openxmlformats.org/package/2006/relationships"><Relationship Type="http://schemas.openxmlformats.org/officeDocument/2006/relationships/slide" Target="/ppt/slides/slide23.xml" Id="R80c931e55a404260" /><Relationship Type="http://schemas.openxmlformats.org/officeDocument/2006/relationships/notesMaster" Target="/ppt/notesMasters/notesMaster1.xml" Id="R62d940380f364dc6" /></Relationships>
</file>

<file path=ppt/notesSlides/_rels/notesSlide24.xml.rels>&#65279;<?xml version="1.0" encoding="utf-8"?><Relationships xmlns="http://schemas.openxmlformats.org/package/2006/relationships"><Relationship Type="http://schemas.openxmlformats.org/officeDocument/2006/relationships/slide" Target="/ppt/slides/slide24.xml" Id="R7e6b28e63d754fb4" /><Relationship Type="http://schemas.openxmlformats.org/officeDocument/2006/relationships/notesMaster" Target="/ppt/notesMasters/notesMaster1.xml" Id="Rcecb62e1618f4c4c" /></Relationships>
</file>

<file path=ppt/notesSlides/_rels/notesSlide25.xml.rels>&#65279;<?xml version="1.0" encoding="utf-8"?><Relationships xmlns="http://schemas.openxmlformats.org/package/2006/relationships"><Relationship Type="http://schemas.openxmlformats.org/officeDocument/2006/relationships/slide" Target="/ppt/slides/slide25.xml" Id="Rd358da8c140c457e" /><Relationship Type="http://schemas.openxmlformats.org/officeDocument/2006/relationships/notesMaster" Target="/ppt/notesMasters/notesMaster1.xml" Id="R54ed6d917f9c4e7a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1e82e34187ca45bf" /><Relationship Type="http://schemas.openxmlformats.org/officeDocument/2006/relationships/image" Target="/ppt/media/image.png" Id="Rfe1d6c31f6eb4f3b" /><Relationship Type="http://schemas.openxmlformats.org/officeDocument/2006/relationships/image" Target="/ppt/media/image2.png" Id="R6e1197b00df54407" /><Relationship Type="http://schemas.openxmlformats.org/officeDocument/2006/relationships/image" Target="/ppt/media/image.jpeg" Id="R1dedd7846ef649b7" /></Relationships>
</file>

<file path=ppt/slideLayouts/_rels/slideLayout2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b7c4f3718ab3487c" /></Relationships>
</file>

<file path=ppt/slideLayouts/slideLayout1.xml><?xml version="1.0" encoding="utf-8"?>
<p:sldLayout xmlns:p="http://schemas.openxmlformats.org/presentationml/2006/main" preserve="1">
  <p:cSld name="Default">
    <p:bg>
      <p:bgPr>
        <a:blipFill xmlns:a="http://schemas.openxmlformats.org/drawingml/2006/main" rotWithShape="0">
          <a:blip xmlns:r="http://schemas.openxmlformats.org/officeDocument/2006/relationships" r:embed="Rfe1d6c31f6eb4f3b"/>
          <a:stretch/>
        </a:blip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A61F82E-79D3-41BA-891F-3EE6703D1D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 flipH="0" flipV="0">
            <a:off x="0" y="6120"/>
            <a:ext cx="8567640" cy="6267600"/>
          </a:xfrm>
          <a:prstGeom xmlns:a="http://schemas.openxmlformats.org/drawingml/2006/main" prst="rect">
            <a:avLst/>
          </a:prstGeom>
          <a:blipFill xmlns:a="http://schemas.openxmlformats.org/drawingml/2006/main" rotWithShape="0">
            <a:blip xmlns:r="http://schemas.openxmlformats.org/officeDocument/2006/relationships" r:embed="R6e1197b00df54407"/>
            <a:srcRect l="0" t="0" r="0" b="0"/>
            <a:stretch/>
          </a:blipFill>
          <a:ln xmlns:a="http://schemas.openxmlformats.org/drawingml/2006/main" w="3816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wrap="none" lIns="90000" tIns="46800" rIns="90000" bIns="46800" anchor="ctr">
            <a:noAutofit/>
          </a:bodyPr>
          <a:lstStyle xmlns:a="http://schemas.openxmlformats.org/drawingml/2006/main"/>
          <a:p xmlns:a="http://schemas.openxmlformats.org/drawingml/2006/main">
            <a:endParaRPr sz="2400" b="0" u="none">
              <a:solidFill>
                <a:srgbClr val="FFFFFF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4BF92E3-0924-4BD0-A299-25AEE62A86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 flipH="0" flipV="0">
            <a:off x="474480" y="1482480"/>
            <a:ext cx="8669520" cy="8568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3399"/>
          </a:solidFill>
          <a:ln xmlns:a="http://schemas.openxmlformats.org/drawingml/2006/main" w="3816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wrap="none" lIns="90000" tIns="38880" rIns="90000" bIns="38880" anchor="ctr">
            <a:noAutofit/>
          </a:bodyPr>
          <a:lstStyle xmlns:a="http://schemas.openxmlformats.org/drawingml/2006/main"/>
          <a:p xmlns:a="http://schemas.openxmlformats.org/drawingml/2006/main">
            <a:endParaRPr sz="2400" b="0" u="none">
              <a:solidFill>
                <a:srgbClr val="FFFFFF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F71FDD29-9F90-4B4D-A77E-EC11B7FF243B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533160" y="234720"/>
            <a:ext cx="7772400" cy="11368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91800" tIns="45720" rIns="91800" bIns="45720" anchor="b">
            <a:noAutofit/>
          </a:bodyPr>
          <a:lstStyle xmlns:a="http://schemas.openxmlformats.org/drawingml/2006/main">
            <a:lvl1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6000" b="0" u="none">
                <a:solidFill>
                  <a:srgbClr val="00FFFF"/>
                </a:solidFill>
                <a:latin typeface="Arial"/>
                <a:ea typeface="Arial"/>
                <a:cs typeface="Arial"/>
              </a:defRPr>
            </a:lvl1pPr>
          </a:lstStyle>
          <a:p xmlns:a="http://schemas.openxmlformats.org/drawingml/2006/main">
            <a: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6000" b="0" u="none">
                <a:solidFill>
                  <a:srgbClr val="00FFFF"/>
                </a:solidFill>
                <a:latin typeface="Arial"/>
                <a:ea typeface="Arial"/>
                <a:cs typeface="Arial"/>
              </a:rPr>
              <a:t>Click to edit the title text format</a:t>
            </a:r>
            <a:endParaRPr sz="6000" b="0" u="none">
              <a:solidFill>
                <a:srgbClr val="00FFFF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C5E6BD4F-7B48-48DE-A00A-F8D14F16EA33}"/>
              </a:ext>
            </a:extLst>
          </p:cNvPr>
          <p:cNvSpPr>
            <a:spLocks xmlns:a="http://schemas.openxmlformats.org/drawingml/2006/main" noGrp="1"/>
          </p:cNvSpPr>
          <p:nvPr>
            <p:ph type="body" idx="0"/>
          </p:nvPr>
        </p:nvSpPr>
        <p:spPr>
          <a:xfrm xmlns:a="http://schemas.openxmlformats.org/drawingml/2006/main">
            <a:off x="533160" y="1701360"/>
            <a:ext cx="7772400" cy="408924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91800" tIns="45720" rIns="91800" bIns="45720" anchor="t">
            <a:normAutofit fontScale="62500" lnSpcReduction="19999"/>
          </a:bodyPr>
          <a:lstStyle xmlns:a="http://schemas.openxmlformats.org/drawingml/2006/main">
            <a:lvl1pPr marL="343080" indent="-343080" algn="l">
              <a:spcBef>
                <a:spcPts val="1199"/>
              </a:spcBef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1pPr>
            <a:lvl2pPr marL="343080" indent="-343080" algn="l">
              <a:spcBef>
                <a:spcPts val="1199"/>
              </a:spcBef>
              <a:buClr>
                <a:srgbClr val="FFFF00"/>
              </a:buClr>
              <a:buSzPct val="7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2pPr>
            <a:lvl3pPr marL="343080" indent="-343080" algn="l">
              <a:spcBef>
                <a:spcPts val="1199"/>
              </a:spcBef>
              <a:buClr>
                <a:srgbClr val="FFFFFF"/>
              </a:buClr>
              <a:buFont typeface="Times New Roman"/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3pPr>
            <a:lvl4pPr marL="343080" indent="-343080" algn="l">
              <a:spcBef>
                <a:spcPts val="1199"/>
              </a:spcBef>
              <a:buClr>
                <a:srgbClr val="9999FF"/>
              </a:buClr>
              <a:buSzPct val="65000"/>
              <a:buFont typeface="Monotype Sorts"/>
              <a:buChar char="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4pPr>
            <a:lvl5pPr marL="343080" indent="-343080" algn="l">
              <a:spcBef>
                <a:spcPts val="1199"/>
              </a:spcBef>
              <a:buClr>
                <a:srgbClr val="FFFF00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5pPr>
            <a:lvl6pPr marL="343080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6pPr>
            <a:lvl7pPr marL="343080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7pPr>
          </a:lstStyle>
          <a:p xmlns:a="http://schemas.openxmlformats.org/drawingml/2006/main">
            <a:pPr marL="343080" indent="-343080" algn="l">
              <a:spcBef>
                <a:spcPts val="1199"/>
              </a:spcBef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Click to edit the outline text format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1" indent="-343080" algn="l">
              <a:spcBef>
                <a:spcPts val="1199"/>
              </a:spcBef>
              <a:buClr>
                <a:srgbClr val="FFFF00"/>
              </a:buClr>
              <a:buSzPct val="7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Second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2" indent="-343080" algn="l">
              <a:spcBef>
                <a:spcPts val="1199"/>
              </a:spcBef>
              <a:buClr>
                <a:srgbClr val="FFFFFF"/>
              </a:buClr>
              <a:buFont typeface="Times New Roman"/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Third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3" indent="-343080" algn="l">
              <a:spcBef>
                <a:spcPts val="1199"/>
              </a:spcBef>
              <a:buClr>
                <a:srgbClr val="9999FF"/>
              </a:buClr>
              <a:buSzPct val="65000"/>
              <a:buFont typeface="Monotype Sorts"/>
              <a:buChar char="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Fourth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4" indent="-343080" algn="l">
              <a:spcBef>
                <a:spcPts val="1199"/>
              </a:spcBef>
              <a:buClr>
                <a:srgbClr val="FFFF00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Fifth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5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Sixth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6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Seventh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7" name="PlaceHolder 3">
            <a:extLst xmlns:a="http://schemas.openxmlformats.org/drawingml/2006/main">
              <a:ext uri="{FF2B5EF4-FFF2-40B4-BE49-F238E27FC236}">
                <a16:creationId xmlns:a16="http://schemas.microsoft.com/office/drawing/2014/main" id="{5D8EB658-0FC8-4DC8-BA0F-A31C200ECD45}"/>
              </a:ext>
            </a:extLst>
          </p:cNvPr>
          <p:cNvSpPr>
            <a:spLocks xmlns:a="http://schemas.openxmlformats.org/drawingml/2006/main" noGrp="1"/>
          </p:cNvSpPr>
          <p:nvPr>
            <p:ph type="dt" idx="1"/>
          </p:nvPr>
        </p:nvSpPr>
        <p:spPr>
          <a:xfrm xmlns:a="http://schemas.openxmlformats.org/drawingml/2006/main">
            <a:off x="685440" y="6324480"/>
            <a:ext cx="190476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38160">
            <a:noFill/>
          </a:ln>
        </p:spPr>
        <p:txBody>
          <a:bodyPr xmlns:a="http://schemas.openxmlformats.org/drawingml/2006/main" lIns="91800" tIns="45720" rIns="91800" bIns="45720" anchor="ctr">
            <a:noAutofit/>
          </a:bodyPr>
          <a:lstStyle xmlns:a="http://schemas.openxmlformats.org/drawingml/2006/main">
            <a:lvl1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 xmlns:a="http://schemas.openxmlformats.org/drawingml/2006/main">
            <a: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rPr>
              <a:t>&lt;date/time&gt;</a:t>
            </a:r>
            <a:endParaRPr sz="1400" b="0" u="none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8" name="PlaceHolder 4">
            <a:extLst xmlns:a="http://schemas.openxmlformats.org/drawingml/2006/main">
              <a:ext uri="{FF2B5EF4-FFF2-40B4-BE49-F238E27FC236}">
                <a16:creationId xmlns:a16="http://schemas.microsoft.com/office/drawing/2014/main" id="{D24E8DE9-0089-4FEC-82A2-BA46DE427DCC}"/>
              </a:ext>
            </a:extLst>
          </p:cNvPr>
          <p:cNvSpPr>
            <a:spLocks xmlns:a="http://schemas.openxmlformats.org/drawingml/2006/main" noGrp="1"/>
          </p:cNvSpPr>
          <p:nvPr>
            <p:ph type="ftr" idx="2"/>
          </p:nvPr>
        </p:nvSpPr>
        <p:spPr>
          <a:xfrm xmlns:a="http://schemas.openxmlformats.org/drawingml/2006/main">
            <a:off x="3123720" y="6324480"/>
            <a:ext cx="289548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38160">
            <a:noFill/>
          </a:ln>
        </p:spPr>
        <p:txBody>
          <a:bodyPr xmlns:a="http://schemas.openxmlformats.org/drawingml/2006/main" lIns="91800" tIns="45720" rIns="91800" bIns="45720" anchor="ctr">
            <a:noAutofit/>
          </a:bodyPr>
          <a:lstStyle xmlns:a="http://schemas.openxmlformats.org/drawingml/2006/main">
            <a:lvl1pPr indent="0" algn="ct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 xmlns:a="http://schemas.openxmlformats.org/drawingml/2006/main">
            <a:pPr indent="0" algn="ct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rPr>
              <a:t>&lt;footer&gt;</a:t>
            </a:r>
            <a:endParaRPr sz="1400" b="0" u="none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9" name="PlaceHolder 5">
            <a:extLst xmlns:a="http://schemas.openxmlformats.org/drawingml/2006/main">
              <a:ext uri="{FF2B5EF4-FFF2-40B4-BE49-F238E27FC236}">
                <a16:creationId xmlns:a16="http://schemas.microsoft.com/office/drawing/2014/main" id="{9B6F04CF-B790-4CB2-80D7-82130F11D760}"/>
              </a:ext>
            </a:extLst>
          </p:cNvPr>
          <p:cNvSpPr>
            <a:spLocks xmlns:a="http://schemas.openxmlformats.org/drawingml/2006/main" noGrp="1"/>
          </p:cNvSpPr>
          <p:nvPr>
            <p:ph type="sldNum" idx="3"/>
          </p:nvPr>
        </p:nvSpPr>
        <p:spPr>
          <a:xfrm xmlns:a="http://schemas.openxmlformats.org/drawingml/2006/main">
            <a:off x="6553080" y="6324480"/>
            <a:ext cx="190512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38160">
            <a:noFill/>
          </a:ln>
        </p:spPr>
        <p:txBody>
          <a:bodyPr xmlns:a="http://schemas.openxmlformats.org/drawingml/2006/main" lIns="91800" tIns="45720" rIns="91800" bIns="45720" anchor="ctr">
            <a:noAutofit/>
          </a:bodyPr>
          <a:lstStyle xmlns:a="http://schemas.openxmlformats.org/drawingml/2006/main">
            <a:lvl1pPr indent="0" algn="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 xmlns:a="http://schemas.openxmlformats.org/drawingml/2006/main">
            <a:pPr indent="0" algn="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fld id="{AA80E352-D04A-473A-82F5-560D8BA13BE5}" type="slidenum">
              <a: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rPr>
              <a:t>&lt;number&gt;</a:t>
            </a:fld>
            <a:endParaRPr sz="1400" b="0" u="none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</p:txBody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1dedd7846ef649b7"/>
          <a:stretch xmlns:a="http://schemas.openxmlformats.org/drawingml/2006/main"/>
        </p:blipFill>
        <p:spPr>
          <a:xfrm xmlns:a="http://schemas.openxmlformats.org/drawingml/2006/main">
            <a:off x="8675640" y="6237000"/>
            <a:ext cx="468360" cy="621000"/>
          </a:xfrm>
          <a:prstGeom xmlns:a="http://schemas.openxmlformats.org/drawingml/2006/main" prst="rect">
            <a:avLst/>
          </a:prstGeom>
          <a:ln xmlns:a="http://schemas.openxmlformats.org/drawingml/2006/main" w="38160">
            <a:noFill/>
          </a:ln>
        </p:spPr>
      </p:pic>
    </p:spTree>
  </p:cSld>
</p:sldLayout>
</file>

<file path=ppt/slideLayouts/slideLayout2.xml><?xml version="1.0" encoding="utf-8"?>
<p:sldLayout xmlns:p="http://schemas.openxmlformats.org/presentationml/2006/main" type="blank">
  <p:cSld name="Scripture 16:9"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5a9c51c37cfc4541" /><Relationship Type="http://schemas.openxmlformats.org/officeDocument/2006/relationships/slideLayout" Target="/ppt/slideLayouts/slideLayout1.xml" Id="Rdab6f0abf6ca437f" /><Relationship Type="http://schemas.openxmlformats.org/officeDocument/2006/relationships/slideLayout" Target="/ppt/slideLayouts/slideLayout2.xml" Id="R099f59424ea04fa5" /></Relationships>
</file>

<file path=ppt/slideMasters/slideMaster1.xml><?xml version="1.0" encoding="utf-8"?>
<p:sldMaster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dab6f0abf6ca437f"/>
    <p:sldLayoutId xmlns:r="http://schemas.openxmlformats.org/officeDocument/2006/relationships" id="2147483650" r:id="R099f59424ea04fa5"/>
  </p:sldLayoutIdLst>
</p:sldMaster>
</file>

<file path=ppt/slideMasters/theme/theme2.xml><?xml version="1.0" encoding="utf-8"?>
<a:theme xmlns:a="http://schemas.openxmlformats.org/drawingml/2006/main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LibreOffice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>
          <a:prstDash val="solid"/>
        </a:ln>
        <a:ln w="6350">
          <a:prstDash val="solid"/>
        </a:ln>
        <a:ln w="6350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d75f7b4429034fec" /><Relationship Type="http://schemas.openxmlformats.org/officeDocument/2006/relationships/notesSlide" Target="/ppt/notesSlides/notesSlide1.xml" Id="Rece73e4ff050452e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006de2b7da3345ad" /><Relationship Type="http://schemas.openxmlformats.org/officeDocument/2006/relationships/notesSlide" Target="/ppt/notesSlides/notesSlide2.xml" Id="Rda64b58df8154f16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d73dfb556a3441ae" /><Relationship Type="http://schemas.openxmlformats.org/officeDocument/2006/relationships/notesSlide" Target="/ppt/notesSlides/notesSlide3.xml" Id="R4ec0249e6fcd4370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0fca10caacab4ee9" /><Relationship Type="http://schemas.openxmlformats.org/officeDocument/2006/relationships/notesSlide" Target="/ppt/notesSlides/notesSlide4.xml" Id="Rff39e6354a674666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32952238a1d64d49" /><Relationship Type="http://schemas.openxmlformats.org/officeDocument/2006/relationships/notesSlide" Target="/ppt/notesSlides/notesSlide5.xml" Id="R72015a59b7af42b2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4fbe580221b1433d" /><Relationship Type="http://schemas.openxmlformats.org/officeDocument/2006/relationships/notesSlide" Target="/ppt/notesSlides/notesSlide6.xml" Id="Rd9241063cb9541f7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70844448ba4249d6" /><Relationship Type="http://schemas.openxmlformats.org/officeDocument/2006/relationships/notesSlide" Target="/ppt/notesSlides/notesSlide7.xml" Id="R92a3951414ce46c1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8ed1c43f8080492f" /><Relationship Type="http://schemas.openxmlformats.org/officeDocument/2006/relationships/notesSlide" Target="/ppt/notesSlides/notesSlide8.xml" Id="Rcfdc95ed2cbf44b1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34d92b0866cb44a0" /><Relationship Type="http://schemas.openxmlformats.org/officeDocument/2006/relationships/notesSlide" Target="/ppt/notesSlides/notesSlide9.xml" Id="R8dd6829e546c4918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cfd7684ef20d4210" /><Relationship Type="http://schemas.openxmlformats.org/officeDocument/2006/relationships/notesSlide" Target="/ppt/notesSlides/notesSlide10.xml" Id="R8ed9ba6732244a19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e9558c9c35af40df" /><Relationship Type="http://schemas.openxmlformats.org/officeDocument/2006/relationships/notesSlide" Target="/ppt/notesSlides/notesSlide11.xml" Id="Rd2ab05a679ec4fbd" /></Relationships>
</file>

<file path=ppt/slides/_rels/slide12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49bcd6b9353e4f17" /><Relationship Type="http://schemas.openxmlformats.org/officeDocument/2006/relationships/notesSlide" Target="/ppt/notesSlides/notesSlide12.xml" Id="R1cdf09692d4c48ae" /></Relationships>
</file>

<file path=ppt/slides/_rels/slide13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d093e52f7b77456e" /><Relationship Type="http://schemas.openxmlformats.org/officeDocument/2006/relationships/notesSlide" Target="/ppt/notesSlides/notesSlide13.xml" Id="R20e51920fc3f4a99" /></Relationships>
</file>

<file path=ppt/slides/_rels/slide14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565f998780734d47" /><Relationship Type="http://schemas.openxmlformats.org/officeDocument/2006/relationships/notesSlide" Target="/ppt/notesSlides/notesSlide14.xml" Id="Rec9cb81c0ebc4b69" /></Relationships>
</file>

<file path=ppt/slides/_rels/slide15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d792c09efeaf4ced" /><Relationship Type="http://schemas.openxmlformats.org/officeDocument/2006/relationships/notesSlide" Target="/ppt/notesSlides/notesSlide15.xml" Id="R9c10e4333d5b4281" /></Relationships>
</file>

<file path=ppt/slides/_rels/slide16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47badb767bde4cf4" /><Relationship Type="http://schemas.openxmlformats.org/officeDocument/2006/relationships/notesSlide" Target="/ppt/notesSlides/notesSlide16.xml" Id="R1479573272174db1" /></Relationships>
</file>

<file path=ppt/slides/_rels/slide17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3fc3e92944ac4a51" /><Relationship Type="http://schemas.openxmlformats.org/officeDocument/2006/relationships/notesSlide" Target="/ppt/notesSlides/notesSlide17.xml" Id="Rb9bb9ee17d614062" /></Relationships>
</file>

<file path=ppt/slides/_rels/slide18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c172c2aafcb74227" /><Relationship Type="http://schemas.openxmlformats.org/officeDocument/2006/relationships/notesSlide" Target="/ppt/notesSlides/notesSlide18.xml" Id="Rc47f5246e78140a9" /></Relationships>
</file>

<file path=ppt/slides/_rels/slide19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baccebbde9664431" /><Relationship Type="http://schemas.openxmlformats.org/officeDocument/2006/relationships/notesSlide" Target="/ppt/notesSlides/notesSlide19.xml" Id="R610b3fc441d440fb" /></Relationships>
</file>

<file path=ppt/slides/_rels/slide20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1e41e8cd6f984978" /><Relationship Type="http://schemas.openxmlformats.org/officeDocument/2006/relationships/notesSlide" Target="/ppt/notesSlides/notesSlide20.xml" Id="R92f915f219d548d1" /></Relationships>
</file>

<file path=ppt/slides/_rels/slide21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6a003dd4a6174f15" /><Relationship Type="http://schemas.openxmlformats.org/officeDocument/2006/relationships/notesSlide" Target="/ppt/notesSlides/notesSlide21.xml" Id="Ra8c9567b0e5341b2" /></Relationships>
</file>

<file path=ppt/slides/_rels/slide22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68019c2c27b44f0a" /><Relationship Type="http://schemas.openxmlformats.org/officeDocument/2006/relationships/notesSlide" Target="/ppt/notesSlides/notesSlide22.xml" Id="R02de0a4aaed94e4f" /></Relationships>
</file>

<file path=ppt/slides/_rels/slide23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7419148aa67d47f5" /><Relationship Type="http://schemas.openxmlformats.org/officeDocument/2006/relationships/notesSlide" Target="/ppt/notesSlides/notesSlide23.xml" Id="R88ee10388ba04fd7" /></Relationships>
</file>

<file path=ppt/slides/_rels/slide24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fc8bb7c843664531" /><Relationship Type="http://schemas.openxmlformats.org/officeDocument/2006/relationships/notesSlide" Target="/ppt/notesSlides/notesSlide24.xml" Id="R62840baad11840b5" /></Relationships>
</file>

<file path=ppt/slides/_rels/slide25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91caecdf4448435c" /><Relationship Type="http://schemas.openxmlformats.org/officeDocument/2006/relationships/notesSlide" Target="/ppt/notesSlides/notesSlide25.xml" Id="R855bb72ef2924619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5869DB6-ADD5-47AC-9A4E-33A89AB59B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514350"/>
            <a:ext cx="10668000" cy="1104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</a:pPr>
            <a:r>
              <a:rPr sz="42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約翰一書第3章</a:t>
            </a:r>
          </a:p>
          <a:p xmlns:a="http://schemas.openxmlformats.org/drawingml/2006/main">
            <a:pPr algn="ctr">
              <a:buNone/>
            </a:pPr>
            <a:r>
              <a:rPr sz="20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1 John 3 · KJV</a:t>
            </a:r>
          </a:p>
        </p:txBody>
      </p:sp>
    </p:spTree>
    <p:extLst>
      <p:ext uri="{BB962C8B-B14F-4D97-AF65-F5344CB8AC3E}">
        <p14:creationId xmlns:p14="http://schemas.microsoft.com/office/powerpoint/2010/main" val="576743962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約翰一書 3:1  |  1 John 3:1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你看父賜給我們是何等的慈愛，使我們得稱為神的兒女；我們也真是他的兒女。世人所以不認識我們，是因未曾認識他。</a:t>
            </a:r>
          </a:p>
          <a:p xmlns:a="http://schemas.openxmlformats.org/drawingml/2006/main">
            <a:pPr algn="ctr">
              <a:buNone/>
            </a:pPr>
            <a:r>
              <a:rPr sz="21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Behold, what manner of love the Father hath bestowed upon us, that we should be called the sons of God: therefore the world knoweth us not, because it knew him not.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約翰一書 3:2  |  1 John 3:2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2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親愛的[弟兄]啊，我們現在是神的兒女，將來如何，還未顯明；但我們知道，主若顯現，我們必要像他，因為必得見他的真體。</a:t>
            </a:r>
          </a:p>
          <a:p xmlns:a="http://schemas.openxmlformats.org/drawingml/2006/main">
            <a:pPr algn="ctr">
              <a:buNone/>
            </a:pPr>
            <a:r>
              <a:rPr sz="21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Beloved, now are we the sons of God, and it doth not yet appear what we shall be: but we know that, when he shall appear, we shall be like him; for we shall see him as he is.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約翰一書 3:3  |  1 John 3:3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凡向他有這指望的，就潔淨自己，像他潔淨一樣。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every man that hath this hope in him purifieth himself, even as he is pure.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約翰一書 3:4  |  1 John 3:4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凡犯罪的，就是違背律法；違背律法就是罪。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Whosoever committeth sin transgresseth also the law: for sin is the transgression of the law.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約翰一書 3:5  |  1 John 3:5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你們知道主曾顯現，是要除掉人的罪，在他並沒有罪。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ye know that he was manifested to take away our sins; and in him is no sin.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約翰一書 3:6  |  1 John 3:6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凡住在他裏面的，就不犯罪；凡犯罪的，是未曾看見他，也未曾認識他。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Whosoever abideth in him sinneth not: whosoever sinneth hath not seen him, neither known him.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約翰一書 3:7  |  1 John 3:7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小子們哪，不要被人誘惑。行義的才是義人，正如主是義的一樣。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Little children, let no man deceive you: he that doeth righteousness is righteous, even as he is righteous.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約翰一書 3:8  |  1 John 3:8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犯罪的是屬魔鬼，因為魔鬼從起初就犯罪。神的兒子顯現出來，為要除滅魔鬼的作為。</a:t>
            </a:r>
          </a:p>
          <a:p xmlns:a="http://schemas.openxmlformats.org/drawingml/2006/main">
            <a:pPr algn="ctr">
              <a:buNone/>
            </a:pPr>
            <a:r>
              <a:rPr sz="21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He that committeth sin is of the devil; for the devil sinneth from the beginning. For this purpose the Son of God was manifested, that he might destroy the works of the devil.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約翰一書 3:9  |  1 John 3:9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凡從神生的，就不犯罪，因神的道存在他心裏；他也不能犯罪，因為他是由神生的。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Whosoever is born of God doth not commit sin; for his seed remaineth in him: and he cannot sin, because he is born of God.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約翰一書 3:10  |  1 John 3:10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從此就顯出誰是神的兒女，誰是魔鬼的兒女。凡不行義的就不屬神，不愛弟兄的也是如此。</a:t>
            </a:r>
          </a:p>
          <a:p xmlns:a="http://schemas.openxmlformats.org/drawingml/2006/main">
            <a:pPr algn="ctr">
              <a:buNone/>
            </a:pPr>
            <a:r>
              <a:rPr sz="21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In this the children of God are manifest, and the children of the devil: whosoever doeth not righteousness is not of God, neither he that loveth not his brother.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2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約翰一書 3:11  |  1 John 3:11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我們應當彼此相愛。這就是你們從起初所聽見的命令。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For this is the message that ye heard from the beginning, that we should love one another.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3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約翰一書 3:12  |  1 John 3:12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不可像該隱；他是屬那惡者，殺了他的兄弟。為甚麼殺了他呢？因自己的行為是惡的，兄弟的行為是善的。</a:t>
            </a:r>
          </a:p>
          <a:p xmlns:a="http://schemas.openxmlformats.org/drawingml/2006/main">
            <a:pPr algn="ctr">
              <a:buNone/>
            </a:pPr>
            <a:r>
              <a:rPr sz="21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Not as Cain, who was of that wicked one, and slew his brother. And wherefore slew he him? Because his own works were evil, and his brother’s righteous.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4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約翰一書 3:13  |  1 John 3:13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弟兄們，世人若恨你們，不要以為希奇。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Marvel not, my brethren, if the world hate you.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5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約翰一書 3:14  |  1 John 3:14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我們因為愛弟兄，就曉得是已經出死入生了。沒有愛心的，仍住在死中。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We know that we have passed from death unto life, because we love the brethren. He that loveth not his brother abideth in death.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6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約翰一書 3:15  |  1 John 3:15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凡恨他弟兄的，就是殺人的；你們曉得凡殺人的，沒有永生存在他裏面。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Whosoever hateth his brother is a murderer: and ye know that no murderer hath eternal life abiding in him.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7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約翰一書 3:16  |  1 John 3:16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主為我們捨命，我們從此就知道何為愛；我們也當為弟兄捨命。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Hereby perceive we the love  of God, because he laid down his life for us: and we ought to lay down our lives for the brethren.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8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約翰一書 3:17  |  1 John 3:17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凡有世上財物的，看見弟兄窮乏，卻塞住憐恤的心，愛神的心怎能存在他裏面呢？</a:t>
            </a:r>
          </a:p>
          <a:p xmlns:a="http://schemas.openxmlformats.org/drawingml/2006/main">
            <a:pPr algn="ctr">
              <a:buNone/>
            </a:pPr>
            <a:r>
              <a:rPr sz="21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But whoso hath this world’s good, and seeth his brother have need, and shutteth up his bowels of compassion from him, how dwelleth the love of God in him?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9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約翰一書 3:18  |  1 John 3:18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小子們哪，我們相愛，不要只在言語和舌頭上，總要在行為和誠實上。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My little children, let us not love in word, neither in tongue; but in deed and in truth.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0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約翰一書 3:19  |  1 John 3:19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從此就知道我們是屬真理的，並且我們的心在神面前可以安穩。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hereby we know that we are of the truth, and shall assure our hearts before him.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1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約翰一書 3:20  |  1 John 3:20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我們的心若責備我們，神比我們的心大，一切事沒有不知道的。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For if our heart condemn us, God is greater than our heart, and knoweth all things.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2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約翰一書 3:21  |  1 John 3:21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親愛的[弟兄]啊，我們的心若不責備我們，就可以向神坦然無懼了。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Beloved, if our heart condemn us not, then have we confidence toward God.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3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約翰一書 3:22  |  1 John 3:22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並且我們一切所求的，就從他得着；因為我們遵守他的命令，行他所喜悅的事。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whatsoever we ask, we receive of him, because we keep his commandments, and do those things that are pleasing in his sight.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4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約翰一書 3:23  |  1 John 3:23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神的命令就是叫我們信他兒子耶穌基督的名，且照他所賜給我們的命令彼此相愛。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this is his commandment, That we should believe on the name of his Son Jesus Christ, and love one another, as he gave us commandment.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5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約翰一書 3:24  |  1 John 3:24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遵守神命令的，就住在神裏面，神也住在他裏面。我們所以知道神住在我們裏面是因他所賜給我們的[聖]靈。</a:t>
            </a:r>
          </a:p>
          <a:p xmlns:a="http://schemas.openxmlformats.org/drawingml/2006/main">
            <a:pPr algn="ctr">
              <a:buNone/>
            </a:pPr>
            <a:r>
              <a:rPr sz="21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he that keepeth his commandments dwelleth in him, and he in him. And hereby we know that he abideth in us, by the Spirit which he hath given us.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theme/theme1.xml><?xml version="1.0" encoding="utf-8"?>
<a:theme xmlns:a="http://schemas.openxmlformats.org/drawingml/2006/main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LibreOffice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>
          <a:prstDash val="solid"/>
        </a:ln>
        <a:ln w="6350">
          <a:prstDash val="solid"/>
        </a:ln>
        <a:ln w="6350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2026-08-30T06:46:07.7680000Z</dcterms:created>
  <dcterms:modified xsi:type="dcterms:W3CDTF">2026-08-30T06:46:07.7680000Z</dcterms:modified>
</coreProperties>
</file>