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e45b64d3744587" /><Relationship Type="http://schemas.openxmlformats.org/officeDocument/2006/relationships/extended-properties" Target="/docProps/app.xml" Id="Rbb19efefe3154d60" /><Relationship Type="http://schemas.openxmlformats.org/officeDocument/2006/relationships/officeDocument" Target="/ppt/presentation.xml" Id="R48b3f5559077449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481907c4cc4b1d"/>
  </p:sldMasterIdLst>
  <p:notesMasterIdLst>
    <p:notesMasterId xmlns:r="http://schemas.openxmlformats.org/officeDocument/2006/relationships" r:id="Rc05aaca04831458d"/>
  </p:notesMasterIdLst>
  <p:sldIdLst>
    <p:sldId xmlns:r="http://schemas.openxmlformats.org/officeDocument/2006/relationships" id="256" r:id="R74a21c6ed6e94bcd"/>
    <p:sldId xmlns:r="http://schemas.openxmlformats.org/officeDocument/2006/relationships" id="257" r:id="Re0d650f4ceba436e"/>
    <p:sldId xmlns:r="http://schemas.openxmlformats.org/officeDocument/2006/relationships" id="258" r:id="Rae991287726442b8"/>
    <p:sldId xmlns:r="http://schemas.openxmlformats.org/officeDocument/2006/relationships" id="259" r:id="R6983f225584c4b37"/>
    <p:sldId xmlns:r="http://schemas.openxmlformats.org/officeDocument/2006/relationships" id="260" r:id="R32f5d61e51024aa5"/>
    <p:sldId xmlns:r="http://schemas.openxmlformats.org/officeDocument/2006/relationships" id="261" r:id="R722cff3da1f2488a"/>
    <p:sldId xmlns:r="http://schemas.openxmlformats.org/officeDocument/2006/relationships" id="262" r:id="Rc09da38034a541b1"/>
    <p:sldId xmlns:r="http://schemas.openxmlformats.org/officeDocument/2006/relationships" id="263" r:id="R39616c4cbd7a40a7"/>
    <p:sldId xmlns:r="http://schemas.openxmlformats.org/officeDocument/2006/relationships" id="264" r:id="R629e194bff684a53"/>
    <p:sldId xmlns:r="http://schemas.openxmlformats.org/officeDocument/2006/relationships" id="265" r:id="R70357bc1ad914e9c"/>
    <p:sldId xmlns:r="http://schemas.openxmlformats.org/officeDocument/2006/relationships" id="266" r:id="R20cc40149bc04d35"/>
    <p:sldId xmlns:r="http://schemas.openxmlformats.org/officeDocument/2006/relationships" id="267" r:id="Ra17120979e2445d1"/>
    <p:sldId xmlns:r="http://schemas.openxmlformats.org/officeDocument/2006/relationships" id="268" r:id="R8e32e9daa4654ff0"/>
    <p:sldId xmlns:r="http://schemas.openxmlformats.org/officeDocument/2006/relationships" id="269" r:id="R911fd9a647f64b90"/>
    <p:sldId xmlns:r="http://schemas.openxmlformats.org/officeDocument/2006/relationships" id="270" r:id="R5595a482886f45ea"/>
    <p:sldId xmlns:r="http://schemas.openxmlformats.org/officeDocument/2006/relationships" id="271" r:id="Re4f08b7f49a0450f"/>
    <p:sldId xmlns:r="http://schemas.openxmlformats.org/officeDocument/2006/relationships" id="272" r:id="Rdb233dba82f54c9d"/>
    <p:sldId xmlns:r="http://schemas.openxmlformats.org/officeDocument/2006/relationships" id="273" r:id="R56c3f943e7b64768"/>
    <p:sldId xmlns:r="http://schemas.openxmlformats.org/officeDocument/2006/relationships" id="274" r:id="Rfbc48aae56cc4f1a"/>
    <p:sldId xmlns:r="http://schemas.openxmlformats.org/officeDocument/2006/relationships" id="275" r:id="R59c32063ca454ce2"/>
    <p:sldId xmlns:r="http://schemas.openxmlformats.org/officeDocument/2006/relationships" id="276" r:id="R097bb127adf34e5e"/>
    <p:sldId xmlns:r="http://schemas.openxmlformats.org/officeDocument/2006/relationships" id="277" r:id="R52481b6b27704ee8"/>
    <p:sldId xmlns:r="http://schemas.openxmlformats.org/officeDocument/2006/relationships" id="278" r:id="Rf688925824e044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8a1d9acdcd47b9" /><Relationship Type="http://schemas.openxmlformats.org/officeDocument/2006/relationships/slideMaster" Target="/ppt/slideMasters/slideMaster1.xml" Id="R97481907c4cc4b1d" /><Relationship Type="http://schemas.openxmlformats.org/officeDocument/2006/relationships/notesMaster" Target="/ppt/notesMasters/notesMaster1.xml" Id="Rc05aaca04831458d" /><Relationship Type="http://schemas.openxmlformats.org/officeDocument/2006/relationships/presProps" Target="/ppt/presProps.xml" Id="R40ba92aef4f64599" /><Relationship Type="http://schemas.openxmlformats.org/officeDocument/2006/relationships/tableStyles" Target="/ppt/tableStyles.xml" Id="R23f242b74f884c82" /><Relationship Type="http://schemas.openxmlformats.org/officeDocument/2006/relationships/slide" Target="/ppt/slides/slide1.xml" Id="R74a21c6ed6e94bcd" /><Relationship Type="http://schemas.openxmlformats.org/officeDocument/2006/relationships/slide" Target="/ppt/slides/slide2.xml" Id="Re0d650f4ceba436e" /><Relationship Type="http://schemas.openxmlformats.org/officeDocument/2006/relationships/slide" Target="/ppt/slides/slide3.xml" Id="Rae991287726442b8" /><Relationship Type="http://schemas.openxmlformats.org/officeDocument/2006/relationships/slide" Target="/ppt/slides/slide4.xml" Id="R6983f225584c4b37" /><Relationship Type="http://schemas.openxmlformats.org/officeDocument/2006/relationships/slide" Target="/ppt/slides/slide5.xml" Id="R32f5d61e51024aa5" /><Relationship Type="http://schemas.openxmlformats.org/officeDocument/2006/relationships/slide" Target="/ppt/slides/slide6.xml" Id="R722cff3da1f2488a" /><Relationship Type="http://schemas.openxmlformats.org/officeDocument/2006/relationships/slide" Target="/ppt/slides/slide7.xml" Id="Rc09da38034a541b1" /><Relationship Type="http://schemas.openxmlformats.org/officeDocument/2006/relationships/slide" Target="/ppt/slides/slide8.xml" Id="R39616c4cbd7a40a7" /><Relationship Type="http://schemas.openxmlformats.org/officeDocument/2006/relationships/slide" Target="/ppt/slides/slide9.xml" Id="R629e194bff684a53" /><Relationship Type="http://schemas.openxmlformats.org/officeDocument/2006/relationships/slide" Target="/ppt/slides/slide10.xml" Id="R70357bc1ad914e9c" /><Relationship Type="http://schemas.openxmlformats.org/officeDocument/2006/relationships/slide" Target="/ppt/slides/slide11.xml" Id="R20cc40149bc04d35" /><Relationship Type="http://schemas.openxmlformats.org/officeDocument/2006/relationships/slide" Target="/ppt/slides/slide12.xml" Id="Ra17120979e2445d1" /><Relationship Type="http://schemas.openxmlformats.org/officeDocument/2006/relationships/slide" Target="/ppt/slides/slide13.xml" Id="R8e32e9daa4654ff0" /><Relationship Type="http://schemas.openxmlformats.org/officeDocument/2006/relationships/slide" Target="/ppt/slides/slide14.xml" Id="R911fd9a647f64b90" /><Relationship Type="http://schemas.openxmlformats.org/officeDocument/2006/relationships/slide" Target="/ppt/slides/slide15.xml" Id="R5595a482886f45ea" /><Relationship Type="http://schemas.openxmlformats.org/officeDocument/2006/relationships/slide" Target="/ppt/slides/slide16.xml" Id="Re4f08b7f49a0450f" /><Relationship Type="http://schemas.openxmlformats.org/officeDocument/2006/relationships/slide" Target="/ppt/slides/slide17.xml" Id="Rdb233dba82f54c9d" /><Relationship Type="http://schemas.openxmlformats.org/officeDocument/2006/relationships/slide" Target="/ppt/slides/slide18.xml" Id="R56c3f943e7b64768" /><Relationship Type="http://schemas.openxmlformats.org/officeDocument/2006/relationships/slide" Target="/ppt/slides/slide19.xml" Id="Rfbc48aae56cc4f1a" /><Relationship Type="http://schemas.openxmlformats.org/officeDocument/2006/relationships/slide" Target="/ppt/slides/slide20.xml" Id="R59c32063ca454ce2" /><Relationship Type="http://schemas.openxmlformats.org/officeDocument/2006/relationships/slide" Target="/ppt/slides/slide21.xml" Id="R097bb127adf34e5e" /><Relationship Type="http://schemas.openxmlformats.org/officeDocument/2006/relationships/slide" Target="/ppt/slides/slide22.xml" Id="R52481b6b27704ee8" /><Relationship Type="http://schemas.openxmlformats.org/officeDocument/2006/relationships/slide" Target="/ppt/slides/slide23.xml" Id="Rf688925824e044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8cf233d90049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35daf014634df8" /><Relationship Type="http://schemas.openxmlformats.org/officeDocument/2006/relationships/notesMaster" Target="/ppt/notesMasters/notesMaster1.xml" Id="Rafdd160b23d046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eaf90ba6654788" /><Relationship Type="http://schemas.openxmlformats.org/officeDocument/2006/relationships/notesMaster" Target="/ppt/notesMasters/notesMaster1.xml" Id="Rb1aa3d5fe9564e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a8f8c0de33483f" /><Relationship Type="http://schemas.openxmlformats.org/officeDocument/2006/relationships/notesMaster" Target="/ppt/notesMasters/notesMaster1.xml" Id="R880a7adb9ea04cf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26c29e254c4ab9" /><Relationship Type="http://schemas.openxmlformats.org/officeDocument/2006/relationships/notesMaster" Target="/ppt/notesMasters/notesMaster1.xml" Id="Rcd554e239c9140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85559682614bab" /><Relationship Type="http://schemas.openxmlformats.org/officeDocument/2006/relationships/notesMaster" Target="/ppt/notesMasters/notesMaster1.xml" Id="R23dd7bb318d649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7ef65f425c4095" /><Relationship Type="http://schemas.openxmlformats.org/officeDocument/2006/relationships/notesMaster" Target="/ppt/notesMasters/notesMaster1.xml" Id="Rbc1b4883ffce4e7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96b26d3de94469a" /><Relationship Type="http://schemas.openxmlformats.org/officeDocument/2006/relationships/notesMaster" Target="/ppt/notesMasters/notesMaster1.xml" Id="R041e8ae9474944c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0b140e1b8794d69" /><Relationship Type="http://schemas.openxmlformats.org/officeDocument/2006/relationships/notesMaster" Target="/ppt/notesMasters/notesMaster1.xml" Id="Ree1b4a4d90084a2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b303b7e6fd4310" /><Relationship Type="http://schemas.openxmlformats.org/officeDocument/2006/relationships/notesMaster" Target="/ppt/notesMasters/notesMaster1.xml" Id="Re9ba56f7163f41b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2804654e36c427c" /><Relationship Type="http://schemas.openxmlformats.org/officeDocument/2006/relationships/notesMaster" Target="/ppt/notesMasters/notesMaster1.xml" Id="Rd2a769a2a2884c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e3c8378bf754011" /><Relationship Type="http://schemas.openxmlformats.org/officeDocument/2006/relationships/notesMaster" Target="/ppt/notesMasters/notesMaster1.xml" Id="Re3383a9584d049f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2a67c76a8604374" /><Relationship Type="http://schemas.openxmlformats.org/officeDocument/2006/relationships/notesMaster" Target="/ppt/notesMasters/notesMaster1.xml" Id="Rd547bf6eff3f4a3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e46f064d03c4663" /><Relationship Type="http://schemas.openxmlformats.org/officeDocument/2006/relationships/notesMaster" Target="/ppt/notesMasters/notesMaster1.xml" Id="R822a31ea4cf2487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0d5e74cdeb242fd" /><Relationship Type="http://schemas.openxmlformats.org/officeDocument/2006/relationships/notesMaster" Target="/ppt/notesMasters/notesMaster1.xml" Id="Rfc7ea0d668c64c1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2a5569bd064450f" /><Relationship Type="http://schemas.openxmlformats.org/officeDocument/2006/relationships/notesMaster" Target="/ppt/notesMasters/notesMaster1.xml" Id="R9ba799a9ebfc41e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1c7eb0b94904a67" /><Relationship Type="http://schemas.openxmlformats.org/officeDocument/2006/relationships/notesMaster" Target="/ppt/notesMasters/notesMaster1.xml" Id="R063a55248e2f487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ff18cd8c8f94f31" /><Relationship Type="http://schemas.openxmlformats.org/officeDocument/2006/relationships/notesMaster" Target="/ppt/notesMasters/notesMaster1.xml" Id="R7a106647d4594cd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1f3eb70a7dd493a" /><Relationship Type="http://schemas.openxmlformats.org/officeDocument/2006/relationships/notesMaster" Target="/ppt/notesMasters/notesMaster1.xml" Id="R6d6c23e1fb0a459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b8b043d26de4ff4" /><Relationship Type="http://schemas.openxmlformats.org/officeDocument/2006/relationships/notesMaster" Target="/ppt/notesMasters/notesMaster1.xml" Id="Rc3cf7bb4daa6482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7e89c1fa5014d9b" /><Relationship Type="http://schemas.openxmlformats.org/officeDocument/2006/relationships/notesMaster" Target="/ppt/notesMasters/notesMaster1.xml" Id="R368f83d3dbf1441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f3708d8d96d4b78" /><Relationship Type="http://schemas.openxmlformats.org/officeDocument/2006/relationships/notesMaster" Target="/ppt/notesMasters/notesMaster1.xml" Id="R83b96e91bee446d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3774bc02209470d" /><Relationship Type="http://schemas.openxmlformats.org/officeDocument/2006/relationships/notesMaster" Target="/ppt/notesMasters/notesMaster1.xml" Id="R4b8127ffef0743a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e0c188824fa4b99" /><Relationship Type="http://schemas.openxmlformats.org/officeDocument/2006/relationships/notesMaster" Target="/ppt/notesMasters/notesMaster1.xml" Id="R2de1527c097748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65e61de8934b0b" /><Relationship Type="http://schemas.openxmlformats.org/officeDocument/2006/relationships/image" Target="/ppt/media/image.png" Id="R23fc522ff039446f" /><Relationship Type="http://schemas.openxmlformats.org/officeDocument/2006/relationships/image" Target="/ppt/media/image2.png" Id="Rac36f8f44dc043d0" /><Relationship Type="http://schemas.openxmlformats.org/officeDocument/2006/relationships/image" Target="/ppt/media/image.jpeg" Id="Ra0421a0c1cf546b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3fccc8b3b64af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3fc522ff039446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c36f8f44dc043d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421a0c1cf546b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5e68f9e0c34958" /><Relationship Type="http://schemas.openxmlformats.org/officeDocument/2006/relationships/slideLayout" Target="/ppt/slideLayouts/slideLayout1.xml" Id="Rcfdfceea974b4607" /><Relationship Type="http://schemas.openxmlformats.org/officeDocument/2006/relationships/slideLayout" Target="/ppt/slideLayouts/slideLayout2.xml" Id="Rcc66230d7de44b5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dfceea974b4607"/>
    <p:sldLayoutId xmlns:r="http://schemas.openxmlformats.org/officeDocument/2006/relationships" id="2147483650" r:id="Rcc66230d7de44b5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cead34b2e444d8" /><Relationship Type="http://schemas.openxmlformats.org/officeDocument/2006/relationships/notesSlide" Target="/ppt/notesSlides/notesSlide1.xml" Id="R36da6705060941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71958e32574ac5" /><Relationship Type="http://schemas.openxmlformats.org/officeDocument/2006/relationships/notesSlide" Target="/ppt/notesSlides/notesSlide2.xml" Id="R998663a219b642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83e4bfff954419" /><Relationship Type="http://schemas.openxmlformats.org/officeDocument/2006/relationships/notesSlide" Target="/ppt/notesSlides/notesSlide3.xml" Id="R59176bb7f08445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8038e5dd0040fb" /><Relationship Type="http://schemas.openxmlformats.org/officeDocument/2006/relationships/notesSlide" Target="/ppt/notesSlides/notesSlide4.xml" Id="R67f10cfe7c684c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2850f5c2644a91" /><Relationship Type="http://schemas.openxmlformats.org/officeDocument/2006/relationships/notesSlide" Target="/ppt/notesSlides/notesSlide5.xml" Id="Rd7e7b29706d2492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e72cad458e49d4" /><Relationship Type="http://schemas.openxmlformats.org/officeDocument/2006/relationships/notesSlide" Target="/ppt/notesSlides/notesSlide6.xml" Id="Rcf252c7ed99c459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c9c22f7d124443" /><Relationship Type="http://schemas.openxmlformats.org/officeDocument/2006/relationships/notesSlide" Target="/ppt/notesSlides/notesSlide7.xml" Id="R5d6c50c4c55a43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f202c636084d0d" /><Relationship Type="http://schemas.openxmlformats.org/officeDocument/2006/relationships/notesSlide" Target="/ppt/notesSlides/notesSlide8.xml" Id="R8619656fa4e64a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d8aea88223462b" /><Relationship Type="http://schemas.openxmlformats.org/officeDocument/2006/relationships/notesSlide" Target="/ppt/notesSlides/notesSlide9.xml" Id="R93e935833c34487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aaed40c6fd4dca" /><Relationship Type="http://schemas.openxmlformats.org/officeDocument/2006/relationships/notesSlide" Target="/ppt/notesSlides/notesSlide10.xml" Id="R305aa26a52a64cc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1d944c9ea544cd" /><Relationship Type="http://schemas.openxmlformats.org/officeDocument/2006/relationships/notesSlide" Target="/ppt/notesSlides/notesSlide11.xml" Id="R65cfcfed1bcb40b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1b8ac6300b4f97" /><Relationship Type="http://schemas.openxmlformats.org/officeDocument/2006/relationships/notesSlide" Target="/ppt/notesSlides/notesSlide12.xml" Id="R88342f8ee6fd4a9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ec16a5394a4b76" /><Relationship Type="http://schemas.openxmlformats.org/officeDocument/2006/relationships/notesSlide" Target="/ppt/notesSlides/notesSlide13.xml" Id="R67e355389b0c498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a2849b1c0e4b13" /><Relationship Type="http://schemas.openxmlformats.org/officeDocument/2006/relationships/notesSlide" Target="/ppt/notesSlides/notesSlide14.xml" Id="Rdbf8a243de4f451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10e3b1b5c14d60" /><Relationship Type="http://schemas.openxmlformats.org/officeDocument/2006/relationships/notesSlide" Target="/ppt/notesSlides/notesSlide15.xml" Id="R40778c92c9884f9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f5767844d4fb8" /><Relationship Type="http://schemas.openxmlformats.org/officeDocument/2006/relationships/notesSlide" Target="/ppt/notesSlides/notesSlide16.xml" Id="R515f4416d3a0409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1a5929738a470c" /><Relationship Type="http://schemas.openxmlformats.org/officeDocument/2006/relationships/notesSlide" Target="/ppt/notesSlides/notesSlide17.xml" Id="Re9589023448b4cc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6b8c0f0f41465e" /><Relationship Type="http://schemas.openxmlformats.org/officeDocument/2006/relationships/notesSlide" Target="/ppt/notesSlides/notesSlide18.xml" Id="R5529941fe745452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51c1e6c4b6479f" /><Relationship Type="http://schemas.openxmlformats.org/officeDocument/2006/relationships/notesSlide" Target="/ppt/notesSlides/notesSlide19.xml" Id="R9460e2fc70014e5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17f0b5fa43413f" /><Relationship Type="http://schemas.openxmlformats.org/officeDocument/2006/relationships/notesSlide" Target="/ppt/notesSlides/notesSlide20.xml" Id="R38fe52ead1c04e8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c5a3e07a594729" /><Relationship Type="http://schemas.openxmlformats.org/officeDocument/2006/relationships/notesSlide" Target="/ppt/notesSlides/notesSlide21.xml" Id="R420b67a82fbd4d0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e2025303444f45" /><Relationship Type="http://schemas.openxmlformats.org/officeDocument/2006/relationships/notesSlide" Target="/ppt/notesSlides/notesSlide22.xml" Id="R741e9bebdcfe462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ab601c82324ee4" /><Relationship Type="http://schemas.openxmlformats.org/officeDocument/2006/relationships/notesSlide" Target="/ppt/notesSlides/notesSlide23.xml" Id="Re99a316db33c4f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  |  Proverbs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我兒，你若領受我的言語， 存記我的命令，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if thou wilt receive my words, and hide my commandments with thee;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2:2  |  Proverbs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側耳聽智慧， 專心求聰明，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that thou incline thine ear unto wisdom, and apply thine heart to understanding;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2:3  |  Proverbs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呼求明哲， 揚聲求聰明，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if thou criest after knowledge, and liftest up thy voice for understanding;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2:4  |  Proverbs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尋找它，如尋找銀子， 搜求它，如搜求隱藏的珍寶，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seekest her as silver, and searchest for her as for hid treasures;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2:5  |  Proverbs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你就明白敬畏耶和華， 得以認識神。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shalt thou understand the fear of the LORD, and find the knowledge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2:6  |  Proverbs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因為，耶和華賜人智慧； 知識和聰明都由他口而出。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giveth wisdom: out of his mouth cometh knowledge and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2:7  |  Proverbs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他給正直人存留真智慧， 給行為純正的人作盾牌，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layeth up sound wisdom for the righteous: he is a buckler to them that walk uprightly.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2:8  |  Proverbs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為要保守公平人的路， 護庇虔敬人的道。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keepeth the paths of judgment, and preserveth the way of his saints.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2:9  |  Proverbs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你也必明白仁義、公平、 正直、一切的善道。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shalt thou understand righteousness, and judgment, and equity; yea, every good path.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2:10  |  Proverbs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智慧必入你心； 你的靈要以知識為美。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wisdom entereth into thine heart, and knowledge is pleasant unto thy soul;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2:11  |  Proverbs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謀略必護衛你； 聰明必保守你，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Discretion shall preserve thee, understanding shall keep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2:12  |  Proverbs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要救你脫離惡道， 脫離說乖謬話的人。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deliver thee from the way of the evil man, from the man that speaketh froward things;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2:13  |  Proverbs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那等人捨棄正直的路， 行走黑暗的道，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leave the paths of uprightness, to walk in the ways of darkness;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2:14  |  Proverbs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歡喜作惡， 喜愛惡[人]的乖僻，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rejoice to do evil, and delight in the frowardness of the wicked;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2:15  |  Proverbs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在他們的道中彎曲， 在他們的路上偏僻。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Whose ways are crooked, and they froward in their paths: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2:16  |  Proverbs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智[慧]要救你脫離淫婦， 就是那油嘴滑舌的外女。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deliver thee from the strange woman, even from the stranger which flattereth with her words;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2:17  |  Proverbs 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她離棄幼年的配偶， 忘了神的盟約。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forsaketh the guide of her youth, and forgetteth the covenant of her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2:18  |  Proverbs 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她的家陷入死地； 她的路偏向陰間。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her house inclineth unto death, and her paths unto the dead.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2:19  |  Proverbs 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凡到她那裏去的，不得轉回， 也得不着生命的路。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None that go unto her return again, neither take they hold of the paths of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2:20  |  Proverbs 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[智慧]必使你行善人的道， 守義人的路。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thou mayest walk in the way of good men, and keep the paths of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2:21  |  Proverbs 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正直人必在世上居住； 完全人必在地上存留。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upright shall dwell in the land, and the perfect shall remain in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2:22  |  Proverbs 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惟有惡人必然剪除； 奸詐的，必然拔出。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wicked shall be cut off from the earth, and the transgressors shall be rooted out of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2026-08-30T07:18:09.0330000Z</dcterms:created>
  <dcterms:modified xsi:type="dcterms:W3CDTF">2026-08-30T07:18:09.0330000Z</dcterms:modified>
</coreProperties>
</file>