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a2f4f39925c425f" /><Relationship Type="http://schemas.openxmlformats.org/officeDocument/2006/relationships/extended-properties" Target="/docProps/app.xml" Id="R5dfd365bbb8b45b6" /><Relationship Type="http://schemas.openxmlformats.org/officeDocument/2006/relationships/officeDocument" Target="/ppt/presentation.xml" Id="Rcbd45424164f40d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62667a9fb694222"/>
  </p:sldMasterIdLst>
  <p:notesMasterIdLst>
    <p:notesMasterId xmlns:r="http://schemas.openxmlformats.org/officeDocument/2006/relationships" r:id="Rb033a0095ebe4613"/>
  </p:notesMasterIdLst>
  <p:sldIdLst>
    <p:sldId xmlns:r="http://schemas.openxmlformats.org/officeDocument/2006/relationships" id="256" r:id="Rd95e34d77b4f4305"/>
    <p:sldId xmlns:r="http://schemas.openxmlformats.org/officeDocument/2006/relationships" id="257" r:id="R9ef61801be88431c"/>
    <p:sldId xmlns:r="http://schemas.openxmlformats.org/officeDocument/2006/relationships" id="258" r:id="R00ef1dc88b624b8d"/>
    <p:sldId xmlns:r="http://schemas.openxmlformats.org/officeDocument/2006/relationships" id="259" r:id="Rb735291c00ac461a"/>
    <p:sldId xmlns:r="http://schemas.openxmlformats.org/officeDocument/2006/relationships" id="260" r:id="R71c1c56eb34b4a67"/>
    <p:sldId xmlns:r="http://schemas.openxmlformats.org/officeDocument/2006/relationships" id="261" r:id="R5301d24a7e104afd"/>
    <p:sldId xmlns:r="http://schemas.openxmlformats.org/officeDocument/2006/relationships" id="262" r:id="Rc93e582e713d4623"/>
    <p:sldId xmlns:r="http://schemas.openxmlformats.org/officeDocument/2006/relationships" id="263" r:id="Rd0c7e11e02124b0d"/>
    <p:sldId xmlns:r="http://schemas.openxmlformats.org/officeDocument/2006/relationships" id="264" r:id="R3b280d3cbfb14776"/>
    <p:sldId xmlns:r="http://schemas.openxmlformats.org/officeDocument/2006/relationships" id="265" r:id="R2263b97a764a477d"/>
    <p:sldId xmlns:r="http://schemas.openxmlformats.org/officeDocument/2006/relationships" id="266" r:id="R81a87315cb6b4cdf"/>
    <p:sldId xmlns:r="http://schemas.openxmlformats.org/officeDocument/2006/relationships" id="267" r:id="R8bd53c5bec2d4602"/>
    <p:sldId xmlns:r="http://schemas.openxmlformats.org/officeDocument/2006/relationships" id="268" r:id="Rf1e6649afff94a34"/>
    <p:sldId xmlns:r="http://schemas.openxmlformats.org/officeDocument/2006/relationships" id="269" r:id="R5ef4a8e825a14550"/>
    <p:sldId xmlns:r="http://schemas.openxmlformats.org/officeDocument/2006/relationships" id="270" r:id="R0c96ef1a5a5d4cc2"/>
    <p:sldId xmlns:r="http://schemas.openxmlformats.org/officeDocument/2006/relationships" id="271" r:id="R0cec75fb0ae448bb"/>
    <p:sldId xmlns:r="http://schemas.openxmlformats.org/officeDocument/2006/relationships" id="272" r:id="R6b6d3c1280804b4b"/>
    <p:sldId xmlns:r="http://schemas.openxmlformats.org/officeDocument/2006/relationships" id="273" r:id="R702c637d22ee4ace"/>
    <p:sldId xmlns:r="http://schemas.openxmlformats.org/officeDocument/2006/relationships" id="274" r:id="R60cb0e221787437e"/>
    <p:sldId xmlns:r="http://schemas.openxmlformats.org/officeDocument/2006/relationships" id="275" r:id="R767d6ffecb204aa2"/>
    <p:sldId xmlns:r="http://schemas.openxmlformats.org/officeDocument/2006/relationships" id="276" r:id="R2d854f530aca4f1b"/>
    <p:sldId xmlns:r="http://schemas.openxmlformats.org/officeDocument/2006/relationships" id="277" r:id="R1b8f9dc44d034025"/>
    <p:sldId xmlns:r="http://schemas.openxmlformats.org/officeDocument/2006/relationships" id="278" r:id="Rddbf3c43373c4ef7"/>
    <p:sldId xmlns:r="http://schemas.openxmlformats.org/officeDocument/2006/relationships" id="279" r:id="R0e5eb60014d84fac"/>
    <p:sldId xmlns:r="http://schemas.openxmlformats.org/officeDocument/2006/relationships" id="280" r:id="Rd0a825f2085f4a60"/>
    <p:sldId xmlns:r="http://schemas.openxmlformats.org/officeDocument/2006/relationships" id="281" r:id="R3dbc716f0cac4c0f"/>
    <p:sldId xmlns:r="http://schemas.openxmlformats.org/officeDocument/2006/relationships" id="282" r:id="R6a9eca6ae04d4c5c"/>
    <p:sldId xmlns:r="http://schemas.openxmlformats.org/officeDocument/2006/relationships" id="283" r:id="R601417958e514e92"/>
    <p:sldId xmlns:r="http://schemas.openxmlformats.org/officeDocument/2006/relationships" id="284" r:id="R9da41a6d48354fa0"/>
    <p:sldId xmlns:r="http://schemas.openxmlformats.org/officeDocument/2006/relationships" id="285" r:id="Rc70699af629f4d46"/>
    <p:sldId xmlns:r="http://schemas.openxmlformats.org/officeDocument/2006/relationships" id="286" r:id="Ra61f6762f50947dd"/>
    <p:sldId xmlns:r="http://schemas.openxmlformats.org/officeDocument/2006/relationships" id="287" r:id="R404430cf82404bc7"/>
    <p:sldId xmlns:r="http://schemas.openxmlformats.org/officeDocument/2006/relationships" id="288" r:id="R5fd9d38fcfd04603"/>
    <p:sldId xmlns:r="http://schemas.openxmlformats.org/officeDocument/2006/relationships" id="289" r:id="Rb084dd61cb614a8d"/>
    <p:sldId xmlns:r="http://schemas.openxmlformats.org/officeDocument/2006/relationships" id="290" r:id="R226e3fc1444a44d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6a74bc5a5114731" /><Relationship Type="http://schemas.openxmlformats.org/officeDocument/2006/relationships/slideMaster" Target="/ppt/slideMasters/slideMaster1.xml" Id="R462667a9fb694222" /><Relationship Type="http://schemas.openxmlformats.org/officeDocument/2006/relationships/notesMaster" Target="/ppt/notesMasters/notesMaster1.xml" Id="Rb033a0095ebe4613" /><Relationship Type="http://schemas.openxmlformats.org/officeDocument/2006/relationships/presProps" Target="/ppt/presProps.xml" Id="R21a6576fa5c0447b" /><Relationship Type="http://schemas.openxmlformats.org/officeDocument/2006/relationships/tableStyles" Target="/ppt/tableStyles.xml" Id="Refa84807266f485f" /><Relationship Type="http://schemas.openxmlformats.org/officeDocument/2006/relationships/slide" Target="/ppt/slides/slide1.xml" Id="Rd95e34d77b4f4305" /><Relationship Type="http://schemas.openxmlformats.org/officeDocument/2006/relationships/slide" Target="/ppt/slides/slide2.xml" Id="R9ef61801be88431c" /><Relationship Type="http://schemas.openxmlformats.org/officeDocument/2006/relationships/slide" Target="/ppt/slides/slide3.xml" Id="R00ef1dc88b624b8d" /><Relationship Type="http://schemas.openxmlformats.org/officeDocument/2006/relationships/slide" Target="/ppt/slides/slide4.xml" Id="Rb735291c00ac461a" /><Relationship Type="http://schemas.openxmlformats.org/officeDocument/2006/relationships/slide" Target="/ppt/slides/slide5.xml" Id="R71c1c56eb34b4a67" /><Relationship Type="http://schemas.openxmlformats.org/officeDocument/2006/relationships/slide" Target="/ppt/slides/slide6.xml" Id="R5301d24a7e104afd" /><Relationship Type="http://schemas.openxmlformats.org/officeDocument/2006/relationships/slide" Target="/ppt/slides/slide7.xml" Id="Rc93e582e713d4623" /><Relationship Type="http://schemas.openxmlformats.org/officeDocument/2006/relationships/slide" Target="/ppt/slides/slide8.xml" Id="Rd0c7e11e02124b0d" /><Relationship Type="http://schemas.openxmlformats.org/officeDocument/2006/relationships/slide" Target="/ppt/slides/slide9.xml" Id="R3b280d3cbfb14776" /><Relationship Type="http://schemas.openxmlformats.org/officeDocument/2006/relationships/slide" Target="/ppt/slides/slide10.xml" Id="R2263b97a764a477d" /><Relationship Type="http://schemas.openxmlformats.org/officeDocument/2006/relationships/slide" Target="/ppt/slides/slide11.xml" Id="R81a87315cb6b4cdf" /><Relationship Type="http://schemas.openxmlformats.org/officeDocument/2006/relationships/slide" Target="/ppt/slides/slide12.xml" Id="R8bd53c5bec2d4602" /><Relationship Type="http://schemas.openxmlformats.org/officeDocument/2006/relationships/slide" Target="/ppt/slides/slide13.xml" Id="Rf1e6649afff94a34" /><Relationship Type="http://schemas.openxmlformats.org/officeDocument/2006/relationships/slide" Target="/ppt/slides/slide14.xml" Id="R5ef4a8e825a14550" /><Relationship Type="http://schemas.openxmlformats.org/officeDocument/2006/relationships/slide" Target="/ppt/slides/slide15.xml" Id="R0c96ef1a5a5d4cc2" /><Relationship Type="http://schemas.openxmlformats.org/officeDocument/2006/relationships/slide" Target="/ppt/slides/slide16.xml" Id="R0cec75fb0ae448bb" /><Relationship Type="http://schemas.openxmlformats.org/officeDocument/2006/relationships/slide" Target="/ppt/slides/slide17.xml" Id="R6b6d3c1280804b4b" /><Relationship Type="http://schemas.openxmlformats.org/officeDocument/2006/relationships/slide" Target="/ppt/slides/slide18.xml" Id="R702c637d22ee4ace" /><Relationship Type="http://schemas.openxmlformats.org/officeDocument/2006/relationships/slide" Target="/ppt/slides/slide19.xml" Id="R60cb0e221787437e" /><Relationship Type="http://schemas.openxmlformats.org/officeDocument/2006/relationships/slide" Target="/ppt/slides/slide20.xml" Id="R767d6ffecb204aa2" /><Relationship Type="http://schemas.openxmlformats.org/officeDocument/2006/relationships/slide" Target="/ppt/slides/slide21.xml" Id="R2d854f530aca4f1b" /><Relationship Type="http://schemas.openxmlformats.org/officeDocument/2006/relationships/slide" Target="/ppt/slides/slide22.xml" Id="R1b8f9dc44d034025" /><Relationship Type="http://schemas.openxmlformats.org/officeDocument/2006/relationships/slide" Target="/ppt/slides/slide23.xml" Id="Rddbf3c43373c4ef7" /><Relationship Type="http://schemas.openxmlformats.org/officeDocument/2006/relationships/slide" Target="/ppt/slides/slide24.xml" Id="R0e5eb60014d84fac" /><Relationship Type="http://schemas.openxmlformats.org/officeDocument/2006/relationships/slide" Target="/ppt/slides/slide25.xml" Id="Rd0a825f2085f4a60" /><Relationship Type="http://schemas.openxmlformats.org/officeDocument/2006/relationships/slide" Target="/ppt/slides/slide26.xml" Id="R3dbc716f0cac4c0f" /><Relationship Type="http://schemas.openxmlformats.org/officeDocument/2006/relationships/slide" Target="/ppt/slides/slide27.xml" Id="R6a9eca6ae04d4c5c" /><Relationship Type="http://schemas.openxmlformats.org/officeDocument/2006/relationships/slide" Target="/ppt/slides/slide28.xml" Id="R601417958e514e92" /><Relationship Type="http://schemas.openxmlformats.org/officeDocument/2006/relationships/slide" Target="/ppt/slides/slide29.xml" Id="R9da41a6d48354fa0" /><Relationship Type="http://schemas.openxmlformats.org/officeDocument/2006/relationships/slide" Target="/ppt/slides/slide30.xml" Id="Rc70699af629f4d46" /><Relationship Type="http://schemas.openxmlformats.org/officeDocument/2006/relationships/slide" Target="/ppt/slides/slide31.xml" Id="Ra61f6762f50947dd" /><Relationship Type="http://schemas.openxmlformats.org/officeDocument/2006/relationships/slide" Target="/ppt/slides/slide32.xml" Id="R404430cf82404bc7" /><Relationship Type="http://schemas.openxmlformats.org/officeDocument/2006/relationships/slide" Target="/ppt/slides/slide33.xml" Id="R5fd9d38fcfd04603" /><Relationship Type="http://schemas.openxmlformats.org/officeDocument/2006/relationships/slide" Target="/ppt/slides/slide34.xml" Id="Rb084dd61cb614a8d" /><Relationship Type="http://schemas.openxmlformats.org/officeDocument/2006/relationships/slide" Target="/ppt/slides/slide35.xml" Id="R226e3fc1444a44d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5e387693143410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6157c59d8d44051" /><Relationship Type="http://schemas.openxmlformats.org/officeDocument/2006/relationships/notesMaster" Target="/ppt/notesMasters/notesMaster1.xml" Id="R004452eecfcf489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1a287aaedbb410a" /><Relationship Type="http://schemas.openxmlformats.org/officeDocument/2006/relationships/notesMaster" Target="/ppt/notesMasters/notesMaster1.xml" Id="R6cef80b8736948a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3b33aaba895411b" /><Relationship Type="http://schemas.openxmlformats.org/officeDocument/2006/relationships/notesMaster" Target="/ppt/notesMasters/notesMaster1.xml" Id="R59e7f832df2049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b2f18dd48e545c3" /><Relationship Type="http://schemas.openxmlformats.org/officeDocument/2006/relationships/notesMaster" Target="/ppt/notesMasters/notesMaster1.xml" Id="R6f713f421d4c49b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145aeab3b74c55" /><Relationship Type="http://schemas.openxmlformats.org/officeDocument/2006/relationships/notesMaster" Target="/ppt/notesMasters/notesMaster1.xml" Id="R5e99cbc38eb0469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e4a422e8c7b4eac" /><Relationship Type="http://schemas.openxmlformats.org/officeDocument/2006/relationships/notesMaster" Target="/ppt/notesMasters/notesMaster1.xml" Id="R2f8e0748851a46f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73f48c68d9f4fc9" /><Relationship Type="http://schemas.openxmlformats.org/officeDocument/2006/relationships/notesMaster" Target="/ppt/notesMasters/notesMaster1.xml" Id="R9535d1e991024a6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924baa8fff74eac" /><Relationship Type="http://schemas.openxmlformats.org/officeDocument/2006/relationships/notesMaster" Target="/ppt/notesMasters/notesMaster1.xml" Id="R85b6a2617056470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a2a28e6da724689" /><Relationship Type="http://schemas.openxmlformats.org/officeDocument/2006/relationships/notesMaster" Target="/ppt/notesMasters/notesMaster1.xml" Id="R615fa4d66adb4ca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e9ac1baf7d849fa" /><Relationship Type="http://schemas.openxmlformats.org/officeDocument/2006/relationships/notesMaster" Target="/ppt/notesMasters/notesMaster1.xml" Id="Rc62848448f69467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386466f7da54109" /><Relationship Type="http://schemas.openxmlformats.org/officeDocument/2006/relationships/notesMaster" Target="/ppt/notesMasters/notesMaster1.xml" Id="R6931e85d1e96499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ef1bd4f8fe84080" /><Relationship Type="http://schemas.openxmlformats.org/officeDocument/2006/relationships/notesMaster" Target="/ppt/notesMasters/notesMaster1.xml" Id="Rfac4031d312f456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dc6a5ef437f47ae" /><Relationship Type="http://schemas.openxmlformats.org/officeDocument/2006/relationships/notesMaster" Target="/ppt/notesMasters/notesMaster1.xml" Id="R20de115635764dd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21bf67938ce4e5c" /><Relationship Type="http://schemas.openxmlformats.org/officeDocument/2006/relationships/notesMaster" Target="/ppt/notesMasters/notesMaster1.xml" Id="R0ab22088fb88489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526d999c6cb43d0" /><Relationship Type="http://schemas.openxmlformats.org/officeDocument/2006/relationships/notesMaster" Target="/ppt/notesMasters/notesMaster1.xml" Id="R0da3b95ee9a64dd4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5030d4b3c554cf9" /><Relationship Type="http://schemas.openxmlformats.org/officeDocument/2006/relationships/notesMaster" Target="/ppt/notesMasters/notesMaster1.xml" Id="R3941ba22e7e04d1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f97640c115c4e30" /><Relationship Type="http://schemas.openxmlformats.org/officeDocument/2006/relationships/notesMaster" Target="/ppt/notesMasters/notesMaster1.xml" Id="R9dcc5548a4ba453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50924e0d91a4b97" /><Relationship Type="http://schemas.openxmlformats.org/officeDocument/2006/relationships/notesMaster" Target="/ppt/notesMasters/notesMaster1.xml" Id="R08d3d3ff7e4c433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9dc98cec9d142bd" /><Relationship Type="http://schemas.openxmlformats.org/officeDocument/2006/relationships/notesMaster" Target="/ppt/notesMasters/notesMaster1.xml" Id="Rd0c9d40a2b4542c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b47a0d928244e67" /><Relationship Type="http://schemas.openxmlformats.org/officeDocument/2006/relationships/notesMaster" Target="/ppt/notesMasters/notesMaster1.xml" Id="R1f457e7c30694c4a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63dce63f28d143e9" /><Relationship Type="http://schemas.openxmlformats.org/officeDocument/2006/relationships/notesMaster" Target="/ppt/notesMasters/notesMaster1.xml" Id="Ra7d33ecbadf6457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352601357084cb7" /><Relationship Type="http://schemas.openxmlformats.org/officeDocument/2006/relationships/notesMaster" Target="/ppt/notesMasters/notesMaster1.xml" Id="R3cafa04dc9d34ff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3b33fc54c354cee" /><Relationship Type="http://schemas.openxmlformats.org/officeDocument/2006/relationships/notesMaster" Target="/ppt/notesMasters/notesMaster1.xml" Id="Rb490ee7f09ca47b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b7a27b75def4ab3" /><Relationship Type="http://schemas.openxmlformats.org/officeDocument/2006/relationships/notesMaster" Target="/ppt/notesMasters/notesMaster1.xml" Id="Rc1e948d8e5d54fc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1027374b87841d4" /><Relationship Type="http://schemas.openxmlformats.org/officeDocument/2006/relationships/notesMaster" Target="/ppt/notesMasters/notesMaster1.xml" Id="R38e209989a02408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aa0aeb0d0eb4229" /><Relationship Type="http://schemas.openxmlformats.org/officeDocument/2006/relationships/notesMaster" Target="/ppt/notesMasters/notesMaster1.xml" Id="R3893768fde83492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8656e814c391480f" /><Relationship Type="http://schemas.openxmlformats.org/officeDocument/2006/relationships/notesMaster" Target="/ppt/notesMasters/notesMaster1.xml" Id="Rc6c5485f4a4d419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d19c96cd9154418e" /><Relationship Type="http://schemas.openxmlformats.org/officeDocument/2006/relationships/notesMaster" Target="/ppt/notesMasters/notesMaster1.xml" Id="R91729de61c5c4b7c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60e15c5732c741e6" /><Relationship Type="http://schemas.openxmlformats.org/officeDocument/2006/relationships/notesMaster" Target="/ppt/notesMasters/notesMaster1.xml" Id="R8501fcb21a9b4199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dbd13c0afce4f62" /><Relationship Type="http://schemas.openxmlformats.org/officeDocument/2006/relationships/notesMaster" Target="/ppt/notesMasters/notesMaster1.xml" Id="Ra22e3c4ca83a4bac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d45a9716cb93441d" /><Relationship Type="http://schemas.openxmlformats.org/officeDocument/2006/relationships/notesMaster" Target="/ppt/notesMasters/notesMaster1.xml" Id="Rfd01343aaf0b44b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fb6a3c560d5d4789" /><Relationship Type="http://schemas.openxmlformats.org/officeDocument/2006/relationships/notesMaster" Target="/ppt/notesMasters/notesMaster1.xml" Id="R664b31917f354eec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164703978a8c4482" /><Relationship Type="http://schemas.openxmlformats.org/officeDocument/2006/relationships/notesMaster" Target="/ppt/notesMasters/notesMaster1.xml" Id="Rea03f1cdfd094957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9d8ac1dcc81f4bc2" /><Relationship Type="http://schemas.openxmlformats.org/officeDocument/2006/relationships/notesMaster" Target="/ppt/notesMasters/notesMaster1.xml" Id="R9835a18dda9a4c06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74730a683d844cbe" /><Relationship Type="http://schemas.openxmlformats.org/officeDocument/2006/relationships/notesMaster" Target="/ppt/notesMasters/notesMaster1.xml" Id="R751f74601d8745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80fe25bc5c489c" /><Relationship Type="http://schemas.openxmlformats.org/officeDocument/2006/relationships/image" Target="/ppt/media/image.png" Id="Rc73f8d8dc9c349ec" /><Relationship Type="http://schemas.openxmlformats.org/officeDocument/2006/relationships/image" Target="/ppt/media/image2.png" Id="R7237ba8ccc1b4445" /><Relationship Type="http://schemas.openxmlformats.org/officeDocument/2006/relationships/image" Target="/ppt/media/image.jpeg" Id="Re958599ba1b04dd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08b553e27d4292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c73f8d8dc9c349ec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7237ba8ccc1b4445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58599ba1b04dd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498750b8ec545dc" /><Relationship Type="http://schemas.openxmlformats.org/officeDocument/2006/relationships/slideLayout" Target="/ppt/slideLayouts/slideLayout1.xml" Id="Rd17511f2132747f8" /><Relationship Type="http://schemas.openxmlformats.org/officeDocument/2006/relationships/slideLayout" Target="/ppt/slideLayouts/slideLayout2.xml" Id="R76b9f847b68d4d8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17511f2132747f8"/>
    <p:sldLayoutId xmlns:r="http://schemas.openxmlformats.org/officeDocument/2006/relationships" id="2147483650" r:id="R76b9f847b68d4d8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0193deb44141ef" /><Relationship Type="http://schemas.openxmlformats.org/officeDocument/2006/relationships/notesSlide" Target="/ppt/notesSlides/notesSlide1.xml" Id="Rfdf80770d579440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260f984b09d4b69" /><Relationship Type="http://schemas.openxmlformats.org/officeDocument/2006/relationships/notesSlide" Target="/ppt/notesSlides/notesSlide2.xml" Id="Ra108ff1b91dc4ee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093f7af3114b44" /><Relationship Type="http://schemas.openxmlformats.org/officeDocument/2006/relationships/notesSlide" Target="/ppt/notesSlides/notesSlide3.xml" Id="R45ea613b6f67415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87e3cf2bde4a34" /><Relationship Type="http://schemas.openxmlformats.org/officeDocument/2006/relationships/notesSlide" Target="/ppt/notesSlides/notesSlide4.xml" Id="Ra64eaaae87564d5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313ef3e2674950" /><Relationship Type="http://schemas.openxmlformats.org/officeDocument/2006/relationships/notesSlide" Target="/ppt/notesSlides/notesSlide5.xml" Id="R76d4b7346a52421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5f3e3409c24b1c" /><Relationship Type="http://schemas.openxmlformats.org/officeDocument/2006/relationships/notesSlide" Target="/ppt/notesSlides/notesSlide6.xml" Id="R22241dc6088849a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27d171d85cf4d05" /><Relationship Type="http://schemas.openxmlformats.org/officeDocument/2006/relationships/notesSlide" Target="/ppt/notesSlides/notesSlide7.xml" Id="Ref58fb202e264d4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f19c834d3fc46da" /><Relationship Type="http://schemas.openxmlformats.org/officeDocument/2006/relationships/notesSlide" Target="/ppt/notesSlides/notesSlide8.xml" Id="Rf9eac4c33fe2497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854e0b0de2c4269" /><Relationship Type="http://schemas.openxmlformats.org/officeDocument/2006/relationships/notesSlide" Target="/ppt/notesSlides/notesSlide9.xml" Id="R9bd989bf3616433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7cbbb1b1ec4bb7" /><Relationship Type="http://schemas.openxmlformats.org/officeDocument/2006/relationships/notesSlide" Target="/ppt/notesSlides/notesSlide10.xml" Id="Rbe8b343046bf494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cd47b67bb44b63" /><Relationship Type="http://schemas.openxmlformats.org/officeDocument/2006/relationships/notesSlide" Target="/ppt/notesSlides/notesSlide11.xml" Id="R5884a09f9dbe410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e0773734fb5496b" /><Relationship Type="http://schemas.openxmlformats.org/officeDocument/2006/relationships/notesSlide" Target="/ppt/notesSlides/notesSlide12.xml" Id="R092fe1adc51148b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8681b4f78145ad" /><Relationship Type="http://schemas.openxmlformats.org/officeDocument/2006/relationships/notesSlide" Target="/ppt/notesSlides/notesSlide13.xml" Id="R4837bc6d0e1d48d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4a9acfb31e4b7e" /><Relationship Type="http://schemas.openxmlformats.org/officeDocument/2006/relationships/notesSlide" Target="/ppt/notesSlides/notesSlide14.xml" Id="R9617e2e4bc1e4a4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ac7d5415f74006" /><Relationship Type="http://schemas.openxmlformats.org/officeDocument/2006/relationships/notesSlide" Target="/ppt/notesSlides/notesSlide15.xml" Id="R86f6f7442aef41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bbafe149594df1" /><Relationship Type="http://schemas.openxmlformats.org/officeDocument/2006/relationships/notesSlide" Target="/ppt/notesSlides/notesSlide16.xml" Id="Rbd58a07cb88d41a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e5840ffb9e4926" /><Relationship Type="http://schemas.openxmlformats.org/officeDocument/2006/relationships/notesSlide" Target="/ppt/notesSlides/notesSlide17.xml" Id="R8e4082168a6e460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fcfff58c72543b2" /><Relationship Type="http://schemas.openxmlformats.org/officeDocument/2006/relationships/notesSlide" Target="/ppt/notesSlides/notesSlide18.xml" Id="Rc2825606387b4d6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6e00d00b6924ef6" /><Relationship Type="http://schemas.openxmlformats.org/officeDocument/2006/relationships/notesSlide" Target="/ppt/notesSlides/notesSlide19.xml" Id="Rd5413d4950a74cbd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655294033d4372" /><Relationship Type="http://schemas.openxmlformats.org/officeDocument/2006/relationships/notesSlide" Target="/ppt/notesSlides/notesSlide20.xml" Id="Re137174f151e40e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889f239846b4d07" /><Relationship Type="http://schemas.openxmlformats.org/officeDocument/2006/relationships/notesSlide" Target="/ppt/notesSlides/notesSlide21.xml" Id="Re2843cf204c9424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c8e0e514e744359" /><Relationship Type="http://schemas.openxmlformats.org/officeDocument/2006/relationships/notesSlide" Target="/ppt/notesSlides/notesSlide22.xml" Id="R02f95e3213ba4fc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f08ce2b87540f4" /><Relationship Type="http://schemas.openxmlformats.org/officeDocument/2006/relationships/notesSlide" Target="/ppt/notesSlides/notesSlide23.xml" Id="R42b9a76cfc944ef2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8005ebfe9994e2b" /><Relationship Type="http://schemas.openxmlformats.org/officeDocument/2006/relationships/notesSlide" Target="/ppt/notesSlides/notesSlide24.xml" Id="R11c18ced92e048e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06988edcda4415" /><Relationship Type="http://schemas.openxmlformats.org/officeDocument/2006/relationships/notesSlide" Target="/ppt/notesSlides/notesSlide25.xml" Id="R55ae5b8e902d4c5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525058a1f24200" /><Relationship Type="http://schemas.openxmlformats.org/officeDocument/2006/relationships/notesSlide" Target="/ppt/notesSlides/notesSlide26.xml" Id="R8ce1c6b8b986407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263deb48d194d85" /><Relationship Type="http://schemas.openxmlformats.org/officeDocument/2006/relationships/notesSlide" Target="/ppt/notesSlides/notesSlide27.xml" Id="R602183fac47d434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466cf4513d4275" /><Relationship Type="http://schemas.openxmlformats.org/officeDocument/2006/relationships/notesSlide" Target="/ppt/notesSlides/notesSlide28.xml" Id="R08e6f23396ff4c9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1998b4f0c348bc" /><Relationship Type="http://schemas.openxmlformats.org/officeDocument/2006/relationships/notesSlide" Target="/ppt/notesSlides/notesSlide29.xml" Id="R910bbb60b0a94553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9774013ea04122" /><Relationship Type="http://schemas.openxmlformats.org/officeDocument/2006/relationships/notesSlide" Target="/ppt/notesSlides/notesSlide30.xml" Id="R923aee44cd96455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63008a5bff4ca0" /><Relationship Type="http://schemas.openxmlformats.org/officeDocument/2006/relationships/notesSlide" Target="/ppt/notesSlides/notesSlide31.xml" Id="R68b79f95757d4645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88b1eaff8a438a" /><Relationship Type="http://schemas.openxmlformats.org/officeDocument/2006/relationships/notesSlide" Target="/ppt/notesSlides/notesSlide32.xml" Id="R9d21090381c64684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d23b0ef2394708" /><Relationship Type="http://schemas.openxmlformats.org/officeDocument/2006/relationships/notesSlide" Target="/ppt/notesSlides/notesSlide33.xml" Id="R22ce985479b54ce6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3ce8bb8e4fe4be5" /><Relationship Type="http://schemas.openxmlformats.org/officeDocument/2006/relationships/notesSlide" Target="/ppt/notesSlides/notesSlide34.xml" Id="Rc711824a95d34977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0bdf877cd5b4870" /><Relationship Type="http://schemas.openxmlformats.org/officeDocument/2006/relationships/notesSlide" Target="/ppt/notesSlides/notesSlide35.xml" Id="R2c66b109d0be4a5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創世記第25章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Genesis 25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25:1  |  Genesis 25:1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亞伯拉罕又娶了一妻，名叫基土拉。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again Abraham took a wife, and her name was Keturah.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25:2  |  Genesis 25:2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基土拉給他生了心蘭、約珊、米但、米甸、伊施巴，和書亞。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she bare him Zimran, and Jokshan, and Medan, and Midian, and Ishbak, and Shuah.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25:3  |  Genesis 25:3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約珊生了示巴和底但。底但的子孫是亞書利族、利都是族，和利烏米族。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Jokshan begat Sheba, and Dedan. And the sons of Dedan were Asshurim, and Letushim, and Leummim.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25:4  |  Genesis 25:4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米甸的兒子是以法、以弗、哈諾、亞比大，和以勒大。這都是基土拉的子孫。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sons of Midian; Ephah, and Epher, and Hanoch, and Abidah, and Eldaah. All these were the children of Keturah.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25:5  |  Genesis 25:5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亞伯拉罕將一切所有的都給了以撒。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Abraham gave all that he had unto Isaac.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25:6  |  Genesis 25:6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亞伯拉罕把財物分給他庶出的眾子，趁着自己還在世的時候打發他們離開他的兒子以撒，往東方去。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unto the sons of the concubines, which Abraham had, Abraham gave gifts, and sent them away from Isaac his son, while he yet lived, eastward, unto the east country.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25:7  |  Genesis 25:7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亞伯拉罕一生的年日是一百七十五歲。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these are the days of the years of Abraham’s life which he lived, an hundred threescore and fifteen years.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25:8  |  Genesis 25:8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亞伯拉罕壽高年邁，氣絕而死，歸到他列祖那裏。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Abraham gave up the ghost, and died in a good old age, an old man, and full of years; and was gathered to his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25:9  |  Genesis 25:9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他兩個兒子以撒、以實瑪利把他埋葬在麥比拉洞裏。這洞在幔利前、赫人瑣轄的兒子以弗崙的田中，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his sons Isaac and Ishmael buried him in the cave of Machpelah, in the field of Ephron the son of Zohar the Hittite, which is before Mamre;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25:10  |  Genesis 25:10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就是亞伯拉罕向赫人買的那塊田。亞伯拉罕和他妻子撒拉都葬在那裏。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field which Abraham purchased of the sons of Heth: there was Abraham buried, and Sarah his wife.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25:11  |  Genesis 25:11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亞伯拉罕死了以後，神賜福給他的兒子以撒。以撒靠近庇耳‧拉海‧萊居住。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it came to pass after the death of Abraham, that God blessed his son Isaac; and Isaac dwelt by the well Lahai-roi.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25:12  |  Genesis 25:12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撒拉的使女埃及人夏甲給亞伯拉罕所生的兒子是以實瑪利。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these are the generations of Ishmael, Abraham’s son, whom Hagar the Egyptian, Sarah’s handmaid, bare unto Abraham: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25:13  |  Genesis 25:13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以實瑪利兒子們的名字，按着他們的家譜記在下面。以實瑪利的長子是尼拜約，又有基達、亞德別、米比衫、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these are the names of the sons of Ishmael, by their names, according to their generations: the firstborn of Ishmael, Nebajoth; and Kedar, and Adbeel, and Mibsam,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25:14  |  Genesis 25:14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米施瑪、度瑪、瑪撒、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Mishma, and Dumah, and Massa,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25:15  |  Genesis 25:15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哈大、提瑪、伊突、拿非施、基底瑪。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Hadar, and Tema, Jetur, Naphish, and Kedemah: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25:16  |  Genesis 25:16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這是以實瑪利眾子的名字，照着他們的村莊、營寨，作了十二族的族長。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are the sons of Ishmael, and these are their names, by their towns, and by their castles; twelve princes according to their nations.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25:17  |  Genesis 25:17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以實瑪利享壽一百三十七歲，氣絕而死，歸到他列祖那裏。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these are the years of the life of Ishmael, an hundred and thirty and seven years: and he gave up the ghost and died; and was gathered unto his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25:18  |  Genesis 25:18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他子孫的住處在他眾弟兄東邊，從哈腓拉直到埃及前的書珥，正在亞述的道上。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dwelt from Havilah unto Shur, that is before Egypt, as thou goest toward Assyria: and he died in the presence of all his brethren.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25:19  |  Genesis 25:19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亞伯拉罕的兒子以撒的後代記在下面。亞伯拉罕生以撒。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these are the generations of Isaac, Abraham’s son: Abraham begat Isaac: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25:20  |  Genesis 25:20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以撒娶利百加為妻的時候正四十歲。利百加是巴旦‧亞蘭地的亞蘭人彼土利的女兒，是亞蘭人拉班的妹子。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Isaac was forty years old when he took Rebekah to wife, the daughter of Bethuel the Syrian of Padan-aram, the sister to Laban the Syrian.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25:21  |  Genesis 25:21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以撒因他妻子不生育，就為她祈求耶和華；耶和華應允他的祈求，他的妻子利百加就懷了孕。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Isaac intreated the LORD for his wife, because she was barren: and the LORD was intreated of him, and Rebekah his wife conceived.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25:22  |  Genesis 25:22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孩子們在她腹中彼此相爭，她就說：「若是這樣，我為甚麼活着呢？」她就去求問耶和華。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children struggled together within her; and she said, If it be so, why am I thus? And she went to enquire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25:23  |  Genesis 25:23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耶和華對她說： 兩國在你腹內； 兩族要從你身上出來。 這族必強於那族； 將來大的要服事小的。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LORD said unto her, Two nations are in thy womb, and two manner of people shall be separated from thy bowels; and the one people shall be stronger than the other people; and the elder shall serve the younger.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25:24  |  Genesis 25:24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生產的日子到了，腹中果然是雙子。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when her days to be delivered were fulfilled, behold, there were twins in her womb.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25:25  |  Genesis 25:25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先產的身體發紅，渾身有毛，如同皮衣，他們就給他起名叫以掃。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first came out red, all over like an hairy garment; and they called his name Esau.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25:26  |  Genesis 25:26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隨後又生了以掃的兄弟，手抓住以掃的腳跟，因此給他起名叫雅各。利百加生下兩個兒子的時候，以撒年正六十歲。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after that came his brother out, and his hand took hold on Esau’s heel; and his name was called Jacob: and Isaac was threescore years old when she bare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25:27  |  Genesis 25:27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兩個孩子漸漸長大，以掃善於打獵，常在田野；雅各為人安靜，常住在帳棚裏。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boys grew: and Esau was a cunning hunter, a man of the field; and Jacob was a plain man, dwelling in tents.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25:28  |  Genesis 25:28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以撒愛以掃，因為常吃他的野味；利百加卻愛雅各。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Isaac loved Esau, because he did eat of his venison: but Rebekah loved Jacob.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25:29  |  Genesis 25:29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有一天，雅各熬湯，以掃從田野回來累昏了。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sod pottage: and Esau came from the field, and he was faint: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25:30  |  Genesis 25:30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以掃對雅各說：「我累昏了，求你把這紅[湯]給我喝。」因此以掃又叫以東。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Esau said to Jacob, Feed me, I pray thee, with that same red pottage; for I am faint: therefore was his name called Edom.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25:31  |  Genesis 25:31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雅各說：「你今日把長子的名分賣給我吧。」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said, Sell me this day thy birthright.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25:32  |  Genesis 25:32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以掃說：「我將要死，這長子的名分於我有甚麼益處呢？」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Esau said, Behold, I am at the point to die: and what profit shall this birthright do to me?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25:33  |  Genesis 25:33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雅各說：「你今日對我起誓吧。」以掃就對他起了誓，把長子的名分賣給雅各。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Jacob said, Swear to me this day; and he sware unto him: and he sold his birthright unto Jacob.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創世記 25:34  |  Genesis 25:34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於是雅各將餅和紅豆湯給了以掃，以掃吃了喝了，便起來走了。這就是以掃輕看了他長子的名分。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Jacob gave Esau bread and pottage of lentiles; and he did eat and drink, and rose up, and went his way: thus Esau despised his birthright.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2026-08-30T04:36:38.7120000Z</dcterms:created>
  <dcterms:modified xsi:type="dcterms:W3CDTF">2026-08-30T04:36:38.7120000Z</dcterms:modified>
</coreProperties>
</file>