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c956bf2ad224ab9" /><Relationship Type="http://schemas.openxmlformats.org/officeDocument/2006/relationships/extended-properties" Target="/docProps/app.xml" Id="R515b7e9463bf4c4c" /><Relationship Type="http://schemas.openxmlformats.org/officeDocument/2006/relationships/officeDocument" Target="/ppt/presentation.xml" Id="R75c38845bfd04dc0" /></Relationships>
</file>

<file path=ppt/presentation.xml><?xml version="1.0" encoding="utf-8"?>
<p:presentation xmlns:p="http://schemas.openxmlformats.org/presentationml/2006/main">
  <p:sldMasterIdLst>
    <p:sldMasterId xmlns:r="http://schemas.openxmlformats.org/officeDocument/2006/relationships" id="2147483648" r:id="R0b7d2487a9c9416e"/>
  </p:sldMasterIdLst>
  <p:notesMasterIdLst>
    <p:notesMasterId xmlns:r="http://schemas.openxmlformats.org/officeDocument/2006/relationships" r:id="Re690ce31d5654ae1"/>
  </p:notesMasterIdLst>
  <p:sldIdLst>
    <p:sldId xmlns:r="http://schemas.openxmlformats.org/officeDocument/2006/relationships" id="256" r:id="Rdbb7e3e094b44b7b"/>
    <p:sldId xmlns:r="http://schemas.openxmlformats.org/officeDocument/2006/relationships" id="257" r:id="R15b29fe10af54a85"/>
    <p:sldId xmlns:r="http://schemas.openxmlformats.org/officeDocument/2006/relationships" id="258" r:id="Rae79bececc374b17"/>
    <p:sldId xmlns:r="http://schemas.openxmlformats.org/officeDocument/2006/relationships" id="259" r:id="Rdb1cd385e3e948f0"/>
    <p:sldId xmlns:r="http://schemas.openxmlformats.org/officeDocument/2006/relationships" id="260" r:id="R1a852d68a0e34738"/>
    <p:sldId xmlns:r="http://schemas.openxmlformats.org/officeDocument/2006/relationships" id="261" r:id="R7297c8ac9cc04437"/>
    <p:sldId xmlns:r="http://schemas.openxmlformats.org/officeDocument/2006/relationships" id="262" r:id="Rcd985f785ffc43d9"/>
    <p:sldId xmlns:r="http://schemas.openxmlformats.org/officeDocument/2006/relationships" id="263" r:id="R2f58a14ba626424d"/>
    <p:sldId xmlns:r="http://schemas.openxmlformats.org/officeDocument/2006/relationships" id="264" r:id="Rac4cfb4759e947c8"/>
    <p:sldId xmlns:r="http://schemas.openxmlformats.org/officeDocument/2006/relationships" id="265" r:id="R0a9516406fc844b6"/>
    <p:sldId xmlns:r="http://schemas.openxmlformats.org/officeDocument/2006/relationships" id="266" r:id="R78f9a267c72d4a2a"/>
    <p:sldId xmlns:r="http://schemas.openxmlformats.org/officeDocument/2006/relationships" id="267" r:id="R357ed4b2eb704e00"/>
    <p:sldId xmlns:r="http://schemas.openxmlformats.org/officeDocument/2006/relationships" id="268" r:id="R0afbf6f05d9448a9"/>
    <p:sldId xmlns:r="http://schemas.openxmlformats.org/officeDocument/2006/relationships" id="269" r:id="R799ebe3e709f4dbd"/>
    <p:sldId xmlns:r="http://schemas.openxmlformats.org/officeDocument/2006/relationships" id="270" r:id="R2a9e936fc69d43ac"/>
    <p:sldId xmlns:r="http://schemas.openxmlformats.org/officeDocument/2006/relationships" id="271" r:id="R00c3df023b2c4fc8"/>
    <p:sldId xmlns:r="http://schemas.openxmlformats.org/officeDocument/2006/relationships" id="272" r:id="R372f551bbc404687"/>
    <p:sldId xmlns:r="http://schemas.openxmlformats.org/officeDocument/2006/relationships" id="273" r:id="R831669a77ae64f83"/>
    <p:sldId xmlns:r="http://schemas.openxmlformats.org/officeDocument/2006/relationships" id="274" r:id="R6f7b0f4898a146df"/>
    <p:sldId xmlns:r="http://schemas.openxmlformats.org/officeDocument/2006/relationships" id="275" r:id="R9a8f22cdf7924f72"/>
    <p:sldId xmlns:r="http://schemas.openxmlformats.org/officeDocument/2006/relationships" id="276" r:id="Rb3b85a42cc4c44db"/>
    <p:sldId xmlns:r="http://schemas.openxmlformats.org/officeDocument/2006/relationships" id="277" r:id="R09db460d675440eb"/>
    <p:sldId xmlns:r="http://schemas.openxmlformats.org/officeDocument/2006/relationships" id="278" r:id="Raa4d1d61a1584872"/>
    <p:sldId xmlns:r="http://schemas.openxmlformats.org/officeDocument/2006/relationships" id="279" r:id="Rf484a7a09fcc403e"/>
    <p:sldId xmlns:r="http://schemas.openxmlformats.org/officeDocument/2006/relationships" id="280" r:id="Rcc1e4e9734f846dd"/>
    <p:sldId xmlns:r="http://schemas.openxmlformats.org/officeDocument/2006/relationships" id="281" r:id="R108b83954c4741fa"/>
    <p:sldId xmlns:r="http://schemas.openxmlformats.org/officeDocument/2006/relationships" id="282" r:id="R5e50470ea7104811"/>
    <p:sldId xmlns:r="http://schemas.openxmlformats.org/officeDocument/2006/relationships" id="283" r:id="Ra995995dbc5b4cad"/>
    <p:sldId xmlns:r="http://schemas.openxmlformats.org/officeDocument/2006/relationships" id="284" r:id="R9ee21f32c93f4160"/>
    <p:sldId xmlns:r="http://schemas.openxmlformats.org/officeDocument/2006/relationships" id="285" r:id="R6c959596df55410e"/>
    <p:sldId xmlns:r="http://schemas.openxmlformats.org/officeDocument/2006/relationships" id="286" r:id="Re2f84609ee5040cc"/>
    <p:sldId xmlns:r="http://schemas.openxmlformats.org/officeDocument/2006/relationships" id="287" r:id="R95a26a36430c471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def0685de14059" /><Relationship Type="http://schemas.openxmlformats.org/officeDocument/2006/relationships/slideMaster" Target="/ppt/slideMasters/slideMaster1.xml" Id="R0b7d2487a9c9416e" /><Relationship Type="http://schemas.openxmlformats.org/officeDocument/2006/relationships/notesMaster" Target="/ppt/notesMasters/notesMaster1.xml" Id="Re690ce31d5654ae1" /><Relationship Type="http://schemas.openxmlformats.org/officeDocument/2006/relationships/presProps" Target="/ppt/presProps.xml" Id="R44c5da43faf64751" /><Relationship Type="http://schemas.openxmlformats.org/officeDocument/2006/relationships/tableStyles" Target="/ppt/tableStyles.xml" Id="R83d9778eff8345e7" /><Relationship Type="http://schemas.openxmlformats.org/officeDocument/2006/relationships/slide" Target="/ppt/slides/slide1.xml" Id="Rdbb7e3e094b44b7b" /><Relationship Type="http://schemas.openxmlformats.org/officeDocument/2006/relationships/slide" Target="/ppt/slides/slide2.xml" Id="R15b29fe10af54a85" /><Relationship Type="http://schemas.openxmlformats.org/officeDocument/2006/relationships/slide" Target="/ppt/slides/slide3.xml" Id="Rae79bececc374b17" /><Relationship Type="http://schemas.openxmlformats.org/officeDocument/2006/relationships/slide" Target="/ppt/slides/slide4.xml" Id="Rdb1cd385e3e948f0" /><Relationship Type="http://schemas.openxmlformats.org/officeDocument/2006/relationships/slide" Target="/ppt/slides/slide5.xml" Id="R1a852d68a0e34738" /><Relationship Type="http://schemas.openxmlformats.org/officeDocument/2006/relationships/slide" Target="/ppt/slides/slide6.xml" Id="R7297c8ac9cc04437" /><Relationship Type="http://schemas.openxmlformats.org/officeDocument/2006/relationships/slide" Target="/ppt/slides/slide7.xml" Id="Rcd985f785ffc43d9" /><Relationship Type="http://schemas.openxmlformats.org/officeDocument/2006/relationships/slide" Target="/ppt/slides/slide8.xml" Id="R2f58a14ba626424d" /><Relationship Type="http://schemas.openxmlformats.org/officeDocument/2006/relationships/slide" Target="/ppt/slides/slide9.xml" Id="Rac4cfb4759e947c8" /><Relationship Type="http://schemas.openxmlformats.org/officeDocument/2006/relationships/slide" Target="/ppt/slides/slide10.xml" Id="R0a9516406fc844b6" /><Relationship Type="http://schemas.openxmlformats.org/officeDocument/2006/relationships/slide" Target="/ppt/slides/slide11.xml" Id="R78f9a267c72d4a2a" /><Relationship Type="http://schemas.openxmlformats.org/officeDocument/2006/relationships/slide" Target="/ppt/slides/slide12.xml" Id="R357ed4b2eb704e00" /><Relationship Type="http://schemas.openxmlformats.org/officeDocument/2006/relationships/slide" Target="/ppt/slides/slide13.xml" Id="R0afbf6f05d9448a9" /><Relationship Type="http://schemas.openxmlformats.org/officeDocument/2006/relationships/slide" Target="/ppt/slides/slide14.xml" Id="R799ebe3e709f4dbd" /><Relationship Type="http://schemas.openxmlformats.org/officeDocument/2006/relationships/slide" Target="/ppt/slides/slide15.xml" Id="R2a9e936fc69d43ac" /><Relationship Type="http://schemas.openxmlformats.org/officeDocument/2006/relationships/slide" Target="/ppt/slides/slide16.xml" Id="R00c3df023b2c4fc8" /><Relationship Type="http://schemas.openxmlformats.org/officeDocument/2006/relationships/slide" Target="/ppt/slides/slide17.xml" Id="R372f551bbc404687" /><Relationship Type="http://schemas.openxmlformats.org/officeDocument/2006/relationships/slide" Target="/ppt/slides/slide18.xml" Id="R831669a77ae64f83" /><Relationship Type="http://schemas.openxmlformats.org/officeDocument/2006/relationships/slide" Target="/ppt/slides/slide19.xml" Id="R6f7b0f4898a146df" /><Relationship Type="http://schemas.openxmlformats.org/officeDocument/2006/relationships/slide" Target="/ppt/slides/slide20.xml" Id="R9a8f22cdf7924f72" /><Relationship Type="http://schemas.openxmlformats.org/officeDocument/2006/relationships/slide" Target="/ppt/slides/slide21.xml" Id="Rb3b85a42cc4c44db" /><Relationship Type="http://schemas.openxmlformats.org/officeDocument/2006/relationships/slide" Target="/ppt/slides/slide22.xml" Id="R09db460d675440eb" /><Relationship Type="http://schemas.openxmlformats.org/officeDocument/2006/relationships/slide" Target="/ppt/slides/slide23.xml" Id="Raa4d1d61a1584872" /><Relationship Type="http://schemas.openxmlformats.org/officeDocument/2006/relationships/slide" Target="/ppt/slides/slide24.xml" Id="Rf484a7a09fcc403e" /><Relationship Type="http://schemas.openxmlformats.org/officeDocument/2006/relationships/slide" Target="/ppt/slides/slide25.xml" Id="Rcc1e4e9734f846dd" /><Relationship Type="http://schemas.openxmlformats.org/officeDocument/2006/relationships/slide" Target="/ppt/slides/slide26.xml" Id="R108b83954c4741fa" /><Relationship Type="http://schemas.openxmlformats.org/officeDocument/2006/relationships/slide" Target="/ppt/slides/slide27.xml" Id="R5e50470ea7104811" /><Relationship Type="http://schemas.openxmlformats.org/officeDocument/2006/relationships/slide" Target="/ppt/slides/slide28.xml" Id="Ra995995dbc5b4cad" /><Relationship Type="http://schemas.openxmlformats.org/officeDocument/2006/relationships/slide" Target="/ppt/slides/slide29.xml" Id="R9ee21f32c93f4160" /><Relationship Type="http://schemas.openxmlformats.org/officeDocument/2006/relationships/slide" Target="/ppt/slides/slide30.xml" Id="R6c959596df55410e" /><Relationship Type="http://schemas.openxmlformats.org/officeDocument/2006/relationships/slide" Target="/ppt/slides/slide31.xml" Id="Re2f84609ee5040cc" /><Relationship Type="http://schemas.openxmlformats.org/officeDocument/2006/relationships/slide" Target="/ppt/slides/slide32.xml" Id="R95a26a36430c471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648c822c670470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5a7f160cd514062" /><Relationship Type="http://schemas.openxmlformats.org/officeDocument/2006/relationships/notesMaster" Target="/ppt/notesMasters/notesMaster1.xml" Id="R45bd13f6c234490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8d7d6343f04d08" /><Relationship Type="http://schemas.openxmlformats.org/officeDocument/2006/relationships/notesMaster" Target="/ppt/notesMasters/notesMaster1.xml" Id="Rcd92ecf60e004d9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b598c510fd740bc" /><Relationship Type="http://schemas.openxmlformats.org/officeDocument/2006/relationships/notesMaster" Target="/ppt/notesMasters/notesMaster1.xml" Id="Rcf231017671148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251148e3df294adf" /><Relationship Type="http://schemas.openxmlformats.org/officeDocument/2006/relationships/notesMaster" Target="/ppt/notesMasters/notesMaster1.xml" Id="Rbfdebd9db0f64fd7"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05e5c6d3b443df" /><Relationship Type="http://schemas.openxmlformats.org/officeDocument/2006/relationships/notesMaster" Target="/ppt/notesMasters/notesMaster1.xml" Id="R466f963278f04fb3" /></Relationships>
</file>

<file path=ppt/notesSlides/_rels/notesSlide6.xml.rels>&#65279;<?xml version="1.0" encoding="utf-8"?><Relationships xmlns="http://schemas.openxmlformats.org/package/2006/relationships"><Relationship Type="http://schemas.openxmlformats.org/officeDocument/2006/relationships/slide" Target="/ppt/slides/slide6.xml" Id="R0b7f7583d08d4aad" /><Relationship Type="http://schemas.openxmlformats.org/officeDocument/2006/relationships/notesMaster" Target="/ppt/notesMasters/notesMaster1.xml" Id="R103f7099244d4a0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933dd054f3435a" /><Relationship Type="http://schemas.openxmlformats.org/officeDocument/2006/relationships/notesMaster" Target="/ppt/notesMasters/notesMaster1.xml" Id="R3e1ca2cb2746454f" /></Relationships>
</file>

<file path=ppt/notesSlides/_rels/notesSlide8.xml.rels>&#65279;<?xml version="1.0" encoding="utf-8"?><Relationships xmlns="http://schemas.openxmlformats.org/package/2006/relationships"><Relationship Type="http://schemas.openxmlformats.org/officeDocument/2006/relationships/slide" Target="/ppt/slides/slide8.xml" Id="R4714a4c07d234051" /><Relationship Type="http://schemas.openxmlformats.org/officeDocument/2006/relationships/notesMaster" Target="/ppt/notesMasters/notesMaster1.xml" Id="Rd53342039b9e4c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f8fa4618d74e14" /><Relationship Type="http://schemas.openxmlformats.org/officeDocument/2006/relationships/notesMaster" Target="/ppt/notesMasters/notesMaster1.xml" Id="Red10b2605b5a4f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c26140ea6f747a9" /><Relationship Type="http://schemas.openxmlformats.org/officeDocument/2006/relationships/notesMaster" Target="/ppt/notesMasters/notesMaster1.xml" Id="Rf9bd4e82d563478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25cb216831498a" /><Relationship Type="http://schemas.openxmlformats.org/officeDocument/2006/relationships/notesMaster" Target="/ppt/notesMasters/notesMaster1.xml" Id="Rb48f09fab3c6438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0d374451ddb4bb4" /><Relationship Type="http://schemas.openxmlformats.org/officeDocument/2006/relationships/notesMaster" Target="/ppt/notesMasters/notesMaster1.xml" Id="R1a07ab69e421477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f471472893c4ec5" /><Relationship Type="http://schemas.openxmlformats.org/officeDocument/2006/relationships/notesMaster" Target="/ppt/notesMasters/notesMaster1.xml" Id="Re24da4ef618e4c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cf7ae3ef574e8e" /><Relationship Type="http://schemas.openxmlformats.org/officeDocument/2006/relationships/notesMaster" Target="/ppt/notesMasters/notesMaster1.xml" Id="R7117f048a8f94e5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c2a77e0ccf44d73" /><Relationship Type="http://schemas.openxmlformats.org/officeDocument/2006/relationships/notesMaster" Target="/ppt/notesMasters/notesMaster1.xml" Id="R0e5152533bf240b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4ec758f71e842cb" /><Relationship Type="http://schemas.openxmlformats.org/officeDocument/2006/relationships/notesMaster" Target="/ppt/notesMasters/notesMaster1.xml" Id="Ra3dabb69a4134fd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1e50976d73e4431" /><Relationship Type="http://schemas.openxmlformats.org/officeDocument/2006/relationships/notesMaster" Target="/ppt/notesMasters/notesMaster1.xml" Id="R37913c07a18345d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3e8a33d9574900" /><Relationship Type="http://schemas.openxmlformats.org/officeDocument/2006/relationships/notesMaster" Target="/ppt/notesMasters/notesMaster1.xml" Id="R845df5f9188141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fbc2293855d4abd" /><Relationship Type="http://schemas.openxmlformats.org/officeDocument/2006/relationships/notesMaster" Target="/ppt/notesMasters/notesMaster1.xml" Id="R68649821429040f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e267a7706f2496b" /><Relationship Type="http://schemas.openxmlformats.org/officeDocument/2006/relationships/notesMaster" Target="/ppt/notesMasters/notesMaster1.xml" Id="Rd97dd91ddaca436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16cad78167f40ef" /><Relationship Type="http://schemas.openxmlformats.org/officeDocument/2006/relationships/notesMaster" Target="/ppt/notesMasters/notesMaster1.xml" Id="R0f1e742385d4489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8dfbefe25841f5" /><Relationship Type="http://schemas.openxmlformats.org/officeDocument/2006/relationships/notesMaster" Target="/ppt/notesMasters/notesMaster1.xml" Id="R9c35263588754a1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54c8cf8d01a42b7" /><Relationship Type="http://schemas.openxmlformats.org/officeDocument/2006/relationships/notesMaster" Target="/ppt/notesMasters/notesMaster1.xml" Id="R3186f69fb2cd43c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e33215296f44a84" /><Relationship Type="http://schemas.openxmlformats.org/officeDocument/2006/relationships/notesMaster" Target="/ppt/notesMasters/notesMaster1.xml" Id="R90e54d06fa3946e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2d2bfc2bf9e4a5c" /><Relationship Type="http://schemas.openxmlformats.org/officeDocument/2006/relationships/notesMaster" Target="/ppt/notesMasters/notesMaster1.xml" Id="R315ffddedead4a8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5e4ae2680504dda" /><Relationship Type="http://schemas.openxmlformats.org/officeDocument/2006/relationships/notesMaster" Target="/ppt/notesMasters/notesMaster1.xml" Id="R71484fecdd34434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3cb12201bf24dfc" /><Relationship Type="http://schemas.openxmlformats.org/officeDocument/2006/relationships/notesMaster" Target="/ppt/notesMasters/notesMaster1.xml" Id="Rcb50d95eee42427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c004b035db84715" /><Relationship Type="http://schemas.openxmlformats.org/officeDocument/2006/relationships/notesMaster" Target="/ppt/notesMasters/notesMaster1.xml" Id="Re9af060cbc51443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3116546472949cf" /><Relationship Type="http://schemas.openxmlformats.org/officeDocument/2006/relationships/notesMaster" Target="/ppt/notesMasters/notesMaster1.xml" Id="R272e05f51b9146c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552c50aaa514c62" /><Relationship Type="http://schemas.openxmlformats.org/officeDocument/2006/relationships/notesMaster" Target="/ppt/notesMasters/notesMaster1.xml" Id="R76d77529752a4c4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70f345ba8514c50" /><Relationship Type="http://schemas.openxmlformats.org/officeDocument/2006/relationships/notesMaster" Target="/ppt/notesMasters/notesMaster1.xml" Id="R6c91a077e7aa45a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9a113eb78444847" /><Relationship Type="http://schemas.openxmlformats.org/officeDocument/2006/relationships/notesMaster" Target="/ppt/notesMasters/notesMaster1.xml" Id="Rd3e037a79b3346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3b61444351e4f5e" /><Relationship Type="http://schemas.openxmlformats.org/officeDocument/2006/relationships/image" Target="/ppt/media/image.png" Id="Rba61c7ec4d1841fc" /><Relationship Type="http://schemas.openxmlformats.org/officeDocument/2006/relationships/image" Target="/ppt/media/image2.png" Id="R56b222e68afb48d3" /><Relationship Type="http://schemas.openxmlformats.org/officeDocument/2006/relationships/image" Target="/ppt/media/image.jpeg" Id="R5a863b794f3f4b1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c81ceb9c2e14c2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a61c7ec4d1841f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6b222e68afb48d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a863b794f3f4b1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18c7eb353304b17" /><Relationship Type="http://schemas.openxmlformats.org/officeDocument/2006/relationships/slideLayout" Target="/ppt/slideLayouts/slideLayout1.xml" Id="Ra866c10b0c294ac3" /><Relationship Type="http://schemas.openxmlformats.org/officeDocument/2006/relationships/slideLayout" Target="/ppt/slideLayouts/slideLayout2.xml" Id="R05d7de48c7ca4f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66c10b0c294ac3"/>
    <p:sldLayoutId xmlns:r="http://schemas.openxmlformats.org/officeDocument/2006/relationships" id="2147483650" r:id="R05d7de48c7ca4f0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60101d1847a40b3" /><Relationship Type="http://schemas.openxmlformats.org/officeDocument/2006/relationships/notesSlide" Target="/ppt/notesSlides/notesSlide1.xml" Id="Rea708230e6ff41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b057874a3f64b0e" /><Relationship Type="http://schemas.openxmlformats.org/officeDocument/2006/relationships/notesSlide" Target="/ppt/notesSlides/notesSlide2.xml" Id="Rbbcc01999ce34c0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b5558f955224ef8" /><Relationship Type="http://schemas.openxmlformats.org/officeDocument/2006/relationships/notesSlide" Target="/ppt/notesSlides/notesSlide3.xml" Id="R4c2ea3185e8e43a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fed10db9844449c" /><Relationship Type="http://schemas.openxmlformats.org/officeDocument/2006/relationships/notesSlide" Target="/ppt/notesSlides/notesSlide4.xml" Id="R6e030da9d72644b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1931f903f104554" /><Relationship Type="http://schemas.openxmlformats.org/officeDocument/2006/relationships/notesSlide" Target="/ppt/notesSlides/notesSlide5.xml" Id="Rb58adab4aec64c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c1d9548854944a0" /><Relationship Type="http://schemas.openxmlformats.org/officeDocument/2006/relationships/notesSlide" Target="/ppt/notesSlides/notesSlide6.xml" Id="R115e3d693f6f425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8628c4e18754f65" /><Relationship Type="http://schemas.openxmlformats.org/officeDocument/2006/relationships/notesSlide" Target="/ppt/notesSlides/notesSlide7.xml" Id="Re9c028c03b3a4bf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80714adbf16484f" /><Relationship Type="http://schemas.openxmlformats.org/officeDocument/2006/relationships/notesSlide" Target="/ppt/notesSlides/notesSlide8.xml" Id="Rffdac4b4434d432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4bb76ca6f464442" /><Relationship Type="http://schemas.openxmlformats.org/officeDocument/2006/relationships/notesSlide" Target="/ppt/notesSlides/notesSlide9.xml" Id="R9924ef9c22d349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87c2d8d215d471e" /><Relationship Type="http://schemas.openxmlformats.org/officeDocument/2006/relationships/notesSlide" Target="/ppt/notesSlides/notesSlide10.xml" Id="R4be5c39b7f3e4b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a051ded37a54055" /><Relationship Type="http://schemas.openxmlformats.org/officeDocument/2006/relationships/notesSlide" Target="/ppt/notesSlides/notesSlide11.xml" Id="Re9f4616a902044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413d323889e4635" /><Relationship Type="http://schemas.openxmlformats.org/officeDocument/2006/relationships/notesSlide" Target="/ppt/notesSlides/notesSlide12.xml" Id="R514e435e64ea48c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775f52ae55d4f27" /><Relationship Type="http://schemas.openxmlformats.org/officeDocument/2006/relationships/notesSlide" Target="/ppt/notesSlides/notesSlide13.xml" Id="R918271b14b444af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3c8014e833141cc" /><Relationship Type="http://schemas.openxmlformats.org/officeDocument/2006/relationships/notesSlide" Target="/ppt/notesSlides/notesSlide14.xml" Id="R0f5efd69b7e944e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fbd36cb0ae84f50" /><Relationship Type="http://schemas.openxmlformats.org/officeDocument/2006/relationships/notesSlide" Target="/ppt/notesSlides/notesSlide15.xml" Id="Rd6719c1f654b49e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c25025098444446" /><Relationship Type="http://schemas.openxmlformats.org/officeDocument/2006/relationships/notesSlide" Target="/ppt/notesSlides/notesSlide16.xml" Id="R0c1cc328680f4cd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15215fe63f74e9f" /><Relationship Type="http://schemas.openxmlformats.org/officeDocument/2006/relationships/notesSlide" Target="/ppt/notesSlides/notesSlide17.xml" Id="R09756b271dd94da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3f1368bf2cd4116" /><Relationship Type="http://schemas.openxmlformats.org/officeDocument/2006/relationships/notesSlide" Target="/ppt/notesSlides/notesSlide18.xml" Id="R5bac58b28d4243d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5496a12fce9415d" /><Relationship Type="http://schemas.openxmlformats.org/officeDocument/2006/relationships/notesSlide" Target="/ppt/notesSlides/notesSlide19.xml" Id="Rab9fead3a2a8405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5c8c12bef21415c" /><Relationship Type="http://schemas.openxmlformats.org/officeDocument/2006/relationships/notesSlide" Target="/ppt/notesSlides/notesSlide20.xml" Id="R5d5e8419e8ee4e0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c3a9edfe6ce4c51" /><Relationship Type="http://schemas.openxmlformats.org/officeDocument/2006/relationships/notesSlide" Target="/ppt/notesSlides/notesSlide21.xml" Id="R80c17eed1a6845e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30a54cb78b440e6" /><Relationship Type="http://schemas.openxmlformats.org/officeDocument/2006/relationships/notesSlide" Target="/ppt/notesSlides/notesSlide22.xml" Id="R12dab6b10a604cf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47d46ad7d3648cb" /><Relationship Type="http://schemas.openxmlformats.org/officeDocument/2006/relationships/notesSlide" Target="/ppt/notesSlides/notesSlide23.xml" Id="R27fcfbf7809443c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d9fcec8fb404838" /><Relationship Type="http://schemas.openxmlformats.org/officeDocument/2006/relationships/notesSlide" Target="/ppt/notesSlides/notesSlide24.xml" Id="Rb1c9875068684b7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de0a6ce2ce64c5d" /><Relationship Type="http://schemas.openxmlformats.org/officeDocument/2006/relationships/notesSlide" Target="/ppt/notesSlides/notesSlide25.xml" Id="R45653146727e46a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77b12ca356941fd" /><Relationship Type="http://schemas.openxmlformats.org/officeDocument/2006/relationships/notesSlide" Target="/ppt/notesSlides/notesSlide26.xml" Id="R6b89bbc10b4b4c2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69eb3363aba4851" /><Relationship Type="http://schemas.openxmlformats.org/officeDocument/2006/relationships/notesSlide" Target="/ppt/notesSlides/notesSlide27.xml" Id="R758420ebc3aa4c9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06b495a596d4b26" /><Relationship Type="http://schemas.openxmlformats.org/officeDocument/2006/relationships/notesSlide" Target="/ppt/notesSlides/notesSlide28.xml" Id="R4f63e1e6bc394c5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a70b4b55b564f68" /><Relationship Type="http://schemas.openxmlformats.org/officeDocument/2006/relationships/notesSlide" Target="/ppt/notesSlides/notesSlide29.xml" Id="R2e89d42580e940e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b5deb766e5d4efb" /><Relationship Type="http://schemas.openxmlformats.org/officeDocument/2006/relationships/notesSlide" Target="/ppt/notesSlides/notesSlide30.xml" Id="R85b42ab6773e459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79519d4f19d49cc" /><Relationship Type="http://schemas.openxmlformats.org/officeDocument/2006/relationships/notesSlide" Target="/ppt/notesSlides/notesSlide31.xml" Id="R090df464a54f4b6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cc7a32c22a74cdb" /><Relationship Type="http://schemas.openxmlformats.org/officeDocument/2006/relationships/notesSlide" Target="/ppt/notesSlides/notesSlide32.xml" Id="R41f9e15fb7bf44a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歷代志下第9章</a:t>
            </a:r>
          </a:p>
          <a:p xmlns:a="http://schemas.openxmlformats.org/drawingml/2006/main">
            <a:pPr algn="ctr">
              <a:buNone/>
            </a:pPr>
            <a:r>
              <a:rPr sz="2000">
                <a:solidFill>
                  <a:srgbClr val="FFFFFF"/>
                </a:solidFill>
                <a:latin typeface="Georgia"/>
                <a:ea typeface="Georgia"/>
                <a:cs typeface="Georgia"/>
              </a:rPr>
              <a:t>2 Chronicles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  |  2 Chronicles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示巴女王聽見所羅門的名聲，就來到耶路撒冷，要用難解的話試問所羅門；跟隨她的人甚多，又有駱駝馱着香料、寶石，和許多金子。她來見了所羅門，就把心裏所有的對所羅門都說出來。</a:t>
            </a:r>
          </a:p>
          <a:p xmlns:a="http://schemas.openxmlformats.org/drawingml/2006/main">
            <a:pPr algn="ctr">
              <a:buNone/>
            </a:pPr>
            <a:r>
              <a:rPr sz="1800">
                <a:solidFill>
                  <a:srgbClr val="FFFFFF"/>
                </a:solidFill>
                <a:latin typeface="Georgia"/>
                <a:ea typeface="Georgia"/>
                <a:cs typeface="Georgia"/>
              </a:rPr>
              <a:t>And when the queen of Sheba heard of the fame of Solomon, she came to prove Solomon with hard questions at Jerusalem, with a very great company, and camels that bare spices, and gold in abundance, and precious stones: and when she was come to Solomon, she communed with him of all that was in her heart.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  |  2 Chronicles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所羅門將她所問的都答上了，沒有一句不明白、不能答的。</a:t>
            </a:r>
          </a:p>
          <a:p xmlns:a="http://schemas.openxmlformats.org/drawingml/2006/main">
            <a:pPr algn="ctr">
              <a:buNone/>
            </a:pPr>
            <a:r>
              <a:rPr sz="2400">
                <a:solidFill>
                  <a:srgbClr val="FFFFFF"/>
                </a:solidFill>
                <a:latin typeface="Georgia"/>
                <a:ea typeface="Georgia"/>
                <a:cs typeface="Georgia"/>
              </a:rPr>
              <a:t>And Solomon told her all her questions: and there was nothing hid from Solomon which he told her not.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9:3  |  2 Chronicles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示巴女王見所羅門的智慧和他所建造的宮室、</a:t>
            </a:r>
          </a:p>
          <a:p xmlns:a="http://schemas.openxmlformats.org/drawingml/2006/main">
            <a:pPr algn="ctr">
              <a:buNone/>
            </a:pPr>
            <a:r>
              <a:rPr sz="2400">
                <a:solidFill>
                  <a:srgbClr val="FFFFFF"/>
                </a:solidFill>
                <a:latin typeface="Georgia"/>
                <a:ea typeface="Georgia"/>
                <a:cs typeface="Georgia"/>
              </a:rPr>
              <a:t>And when the queen of Sheba had seen the wisdom of Solomon, and the house that he had built,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9:4  |  2 Chronicles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席上的珍饈美味、群臣分列而坐、僕人兩旁侍立，以及他們的衣服裝飾、酒政，和酒政的衣服裝飾，又見他上耶和華殿的臺階，就詫異得神不守舍，</a:t>
            </a:r>
          </a:p>
          <a:p xmlns:a="http://schemas.openxmlformats.org/drawingml/2006/main">
            <a:pPr algn="ctr">
              <a:buNone/>
            </a:pPr>
            <a:r>
              <a:rPr sz="1800">
                <a:solidFill>
                  <a:srgbClr val="FFFFFF"/>
                </a:solidFill>
                <a:latin typeface="Georgia"/>
                <a:ea typeface="Georgia"/>
                <a:cs typeface="Georgia"/>
              </a:rPr>
              <a:t>And the meat of his table, and the sitting of his servants, and the attendance of his ministers, and their apparel; his cupbearers also, and their apparel; and his ascent by which he went up into the house of the LORD; there was no more spirit in 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9:5  |  2 Chronicles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對王說：「我在本國裏所聽見論到你的事和你的智慧實在是真的！</a:t>
            </a:r>
          </a:p>
          <a:p xmlns:a="http://schemas.openxmlformats.org/drawingml/2006/main">
            <a:pPr algn="ctr">
              <a:buNone/>
            </a:pPr>
            <a:r>
              <a:rPr sz="2400">
                <a:solidFill>
                  <a:srgbClr val="FFFFFF"/>
                </a:solidFill>
                <a:latin typeface="Georgia"/>
                <a:ea typeface="Georgia"/>
                <a:cs typeface="Georgia"/>
              </a:rPr>
              <a:t>And she said to the king, It was a true report which I heard in mine own land of thine acts, and of thy wisdom: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9:6  |  2 Chronicles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我先不信那些話，及至我來親眼見了，才知道你的大智慧；人所告訴我的，還不到一半；你的實跡越過我所聽見的名聲。</a:t>
            </a:r>
          </a:p>
          <a:p xmlns:a="http://schemas.openxmlformats.org/drawingml/2006/main">
            <a:pPr algn="ctr">
              <a:buNone/>
            </a:pPr>
            <a:r>
              <a:rPr sz="2100">
                <a:solidFill>
                  <a:srgbClr val="FFFFFF"/>
                </a:solidFill>
                <a:latin typeface="Georgia"/>
                <a:ea typeface="Georgia"/>
                <a:cs typeface="Georgia"/>
              </a:rPr>
              <a:t>Howbeit I believed not their words, until I came, and mine eyes had seen it: and, behold, the one half of the greatness of thy wisdom was not told me: for thou exceedest the fame that I heard.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9:7  |  2 Chronicles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你的群臣、你的僕人常侍立在你面前聽你智慧的話是有福的。</a:t>
            </a:r>
          </a:p>
          <a:p xmlns:a="http://schemas.openxmlformats.org/drawingml/2006/main">
            <a:pPr algn="ctr">
              <a:buNone/>
            </a:pPr>
            <a:r>
              <a:rPr sz="2400">
                <a:solidFill>
                  <a:srgbClr val="FFFFFF"/>
                </a:solidFill>
                <a:latin typeface="Georgia"/>
                <a:ea typeface="Georgia"/>
                <a:cs typeface="Georgia"/>
              </a:rPr>
              <a:t>Happy are thy men, and happy are these thy servants, which stand continually before thee, and hear thy wisdom.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9:8  |  2 Chronicles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耶和華－你的神是應當稱頌的！他喜悅你，使你坐他的國位，為耶和華－你的神作王；因為你的神愛以色列人，要永遠堅立他們，所以立你作他們的王，使你秉公行義。」</a:t>
            </a:r>
          </a:p>
          <a:p xmlns:a="http://schemas.openxmlformats.org/drawingml/2006/main">
            <a:pPr algn="ctr">
              <a:buNone/>
            </a:pPr>
            <a:r>
              <a:rPr sz="1800">
                <a:solidFill>
                  <a:srgbClr val="FFFFFF"/>
                </a:solidFill>
                <a:latin typeface="Georgia"/>
                <a:ea typeface="Georgia"/>
                <a:cs typeface="Georgia"/>
              </a:rPr>
              <a:t>Blessed be the LORD thy God, which delighted in thee to set thee on his throne, to be king for the LORD thy God: because thy God loved Israel, to establish them for ever, therefore made he thee king over them, to do judgment and justice.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9:9  |  2 Chronicles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於是示巴女王將一百二十他連得金子和寶石，與極多的香料送給所羅門王；她送給王的香料，[以後]再沒有這樣的。</a:t>
            </a:r>
          </a:p>
          <a:p xmlns:a="http://schemas.openxmlformats.org/drawingml/2006/main">
            <a:pPr algn="ctr">
              <a:buNone/>
            </a:pPr>
            <a:r>
              <a:rPr sz="2100">
                <a:solidFill>
                  <a:srgbClr val="FFFFFF"/>
                </a:solidFill>
                <a:latin typeface="Georgia"/>
                <a:ea typeface="Georgia"/>
                <a:cs typeface="Georgia"/>
              </a:rPr>
              <a:t>And she gave the king an hundred and twenty talents of gold, and of spices great abundance, and precious stones: neither was there any such spice as the queen of Sheba gave king Solomon.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9:10  |  2 Chronicles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希蘭的僕人和所羅門的僕人從俄斐運了金子來，也運了檀香木和寶石來。</a:t>
            </a:r>
          </a:p>
          <a:p xmlns:a="http://schemas.openxmlformats.org/drawingml/2006/main">
            <a:pPr algn="ctr">
              <a:buNone/>
            </a:pPr>
            <a:r>
              <a:rPr sz="2400">
                <a:solidFill>
                  <a:srgbClr val="FFFFFF"/>
                </a:solidFill>
                <a:latin typeface="Georgia"/>
                <a:ea typeface="Georgia"/>
                <a:cs typeface="Georgia"/>
              </a:rPr>
              <a:t>And the servants also of Huram, and the servants of Solomon, which brought gold from Ophir, brought algum trees and precious stones.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9:11  |  2 Chronicles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王用檀香木為耶和華殿和王宮做臺，又為歌唱的人做琴瑟；猶大地從來沒有見過這樣的。</a:t>
            </a:r>
          </a:p>
          <a:p xmlns:a="http://schemas.openxmlformats.org/drawingml/2006/main">
            <a:pPr algn="ctr">
              <a:buNone/>
            </a:pPr>
            <a:r>
              <a:rPr sz="2100">
                <a:solidFill>
                  <a:srgbClr val="FFFFFF"/>
                </a:solidFill>
                <a:latin typeface="Georgia"/>
                <a:ea typeface="Georgia"/>
                <a:cs typeface="Georgia"/>
              </a:rPr>
              <a:t>And the king made of the algum trees terraces to the house of the LORD, and to the king’s palace, and harps and psalteries for singers: and there were none such seen before in the land of Judah.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9:12  |  2 Chronicles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所羅門王按示巴女王所帶來的，還她禮物，另外照她一切所要所求的，都送給她。於是女王和她臣僕轉回本國去了。</a:t>
            </a:r>
          </a:p>
          <a:p xmlns:a="http://schemas.openxmlformats.org/drawingml/2006/main">
            <a:pPr algn="ctr">
              <a:buNone/>
            </a:pPr>
            <a:r>
              <a:rPr sz="2100">
                <a:solidFill>
                  <a:srgbClr val="FFFFFF"/>
                </a:solidFill>
                <a:latin typeface="Georgia"/>
                <a:ea typeface="Georgia"/>
                <a:cs typeface="Georgia"/>
              </a:rPr>
              <a:t>And king Solomon gave to the queen of Sheba all her desire, whatsoever she asked, beside that which she had brought unto the king. So she turned, and went away to her own land, she and her servants.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9:13  |  2 Chronicles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所羅門每年所得的金子共有六百六十六他連得，</a:t>
            </a:r>
          </a:p>
          <a:p xmlns:a="http://schemas.openxmlformats.org/drawingml/2006/main">
            <a:pPr algn="ctr">
              <a:buNone/>
            </a:pPr>
            <a:r>
              <a:rPr sz="2400">
                <a:solidFill>
                  <a:srgbClr val="FFFFFF"/>
                </a:solidFill>
                <a:latin typeface="Georgia"/>
                <a:ea typeface="Georgia"/>
                <a:cs typeface="Georgia"/>
              </a:rPr>
              <a:t>Now the weight of gold that came to Solomon in one year was six hundred and threescore and six talents of gold;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9:14  |  2 Chronicles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另外還有商人所進的金子，並且阿拉伯諸王與[屬]國的省長都帶金銀給所羅門。</a:t>
            </a:r>
          </a:p>
          <a:p xmlns:a="http://schemas.openxmlformats.org/drawingml/2006/main">
            <a:pPr algn="ctr">
              <a:buNone/>
            </a:pPr>
            <a:r>
              <a:rPr sz="2400">
                <a:solidFill>
                  <a:srgbClr val="FFFFFF"/>
                </a:solidFill>
                <a:latin typeface="Georgia"/>
                <a:ea typeface="Georgia"/>
                <a:cs typeface="Georgia"/>
              </a:rPr>
              <a:t>Beside that which chapmen and merchants brought. And all the kings of Arabia and governors of the country brought gold and silver to Solomon.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9:15  |  2 Chronicles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所羅門王用錘出來的金子打成擋牌二百面，每面用金子六百[舍客勒]；</a:t>
            </a:r>
          </a:p>
          <a:p xmlns:a="http://schemas.openxmlformats.org/drawingml/2006/main">
            <a:pPr algn="ctr">
              <a:buNone/>
            </a:pPr>
            <a:r>
              <a:rPr sz="2400">
                <a:solidFill>
                  <a:srgbClr val="FFFFFF"/>
                </a:solidFill>
                <a:latin typeface="Georgia"/>
                <a:ea typeface="Georgia"/>
                <a:cs typeface="Georgia"/>
              </a:rPr>
              <a:t>And king Solomon made two hundred targets of beaten gold: six hundred shekels of beaten gold went to one target.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9:16  |  2 Chronicles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又用錘出來的金子打成盾牌三百面，每面用金子三百[舍客勒]，都放在黎巴嫩林宮裏。</a:t>
            </a:r>
          </a:p>
          <a:p xmlns:a="http://schemas.openxmlformats.org/drawingml/2006/main">
            <a:pPr algn="ctr">
              <a:buNone/>
            </a:pPr>
            <a:r>
              <a:rPr sz="2100">
                <a:solidFill>
                  <a:srgbClr val="FFFFFF"/>
                </a:solidFill>
                <a:latin typeface="Georgia"/>
                <a:ea typeface="Georgia"/>
                <a:cs typeface="Georgia"/>
              </a:rPr>
              <a:t>And three hundred shields made he of beaten gold: three hundred shekels of gold went to one shield. And the king put them in the house of the forest of Lebanon.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9:17  |  2 Chronicles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王用象牙製造一個大寶座，用精金包裹。</a:t>
            </a:r>
          </a:p>
          <a:p xmlns:a="http://schemas.openxmlformats.org/drawingml/2006/main">
            <a:pPr algn="ctr">
              <a:buNone/>
            </a:pPr>
            <a:r>
              <a:rPr sz="2800">
                <a:solidFill>
                  <a:srgbClr val="FFFFFF"/>
                </a:solidFill>
                <a:latin typeface="Georgia"/>
                <a:ea typeface="Georgia"/>
                <a:cs typeface="Georgia"/>
              </a:rPr>
              <a:t>Moreover the king made a great throne of ivory, and overlaid it with pure gold.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9:18  |  2 Chronicles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寶座有六層臺階，又有金腳凳，與寶座相連。寶座兩旁有扶手，靠近扶手有兩個獅子站立。</a:t>
            </a:r>
          </a:p>
          <a:p xmlns:a="http://schemas.openxmlformats.org/drawingml/2006/main">
            <a:pPr algn="ctr">
              <a:buNone/>
            </a:pPr>
            <a:r>
              <a:rPr sz="2100">
                <a:solidFill>
                  <a:srgbClr val="FFFFFF"/>
                </a:solidFill>
                <a:latin typeface="Georgia"/>
                <a:ea typeface="Georgia"/>
                <a:cs typeface="Georgia"/>
              </a:rPr>
              <a:t>And there were six steps to the throne, with a footstool of gold, which were fastened to the throne, and stays on each side of the sitting place, and two lions standing by the stays: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9:19  |  2 Chronicles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六層臺階上有十二個獅子站立，每層有兩個：左邊一個，右邊一個；在列國中沒有這樣做的。</a:t>
            </a:r>
          </a:p>
          <a:p xmlns:a="http://schemas.openxmlformats.org/drawingml/2006/main">
            <a:pPr algn="ctr">
              <a:buNone/>
            </a:pPr>
            <a:r>
              <a:rPr sz="2400">
                <a:solidFill>
                  <a:srgbClr val="FFFFFF"/>
                </a:solidFill>
                <a:latin typeface="Georgia"/>
                <a:ea typeface="Georgia"/>
                <a:cs typeface="Georgia"/>
              </a:rPr>
              <a:t>And twelve lions stood there on the one side and on the other upon the six steps. There was not the like made in any kingdom.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9:20  |  2 Chronicles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所羅門王一切的飲器都是金的，黎巴嫩林宮裏的一切器皿都是精金的。所羅門年間，銀子算不了甚麼。</a:t>
            </a:r>
          </a:p>
          <a:p xmlns:a="http://schemas.openxmlformats.org/drawingml/2006/main">
            <a:pPr algn="ctr">
              <a:buNone/>
            </a:pPr>
            <a:r>
              <a:rPr sz="2100">
                <a:solidFill>
                  <a:srgbClr val="FFFFFF"/>
                </a:solidFill>
                <a:latin typeface="Georgia"/>
                <a:ea typeface="Georgia"/>
                <a:cs typeface="Georgia"/>
              </a:rPr>
              <a:t>And all the drinking vessels of king Solomon were of gold, and all the vessels of the house of the forest of Lebanon were of pure gold: none were of silver; it was not any thing accounted of in the days of Solomon.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9:21  |  2 Chronicles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因為王的船隻與希蘭的僕人一同往他施去；他施船隻三年一次裝載金、銀、象牙、猿猴、孔雀回來。</a:t>
            </a:r>
          </a:p>
          <a:p xmlns:a="http://schemas.openxmlformats.org/drawingml/2006/main">
            <a:pPr algn="ctr">
              <a:buNone/>
            </a:pPr>
            <a:r>
              <a:rPr sz="2100">
                <a:solidFill>
                  <a:srgbClr val="FFFFFF"/>
                </a:solidFill>
                <a:latin typeface="Georgia"/>
                <a:ea typeface="Georgia"/>
                <a:cs typeface="Georgia"/>
              </a:rPr>
              <a:t>For the king’s ships went to Tarshish with the servants of Huram: every three years once came the ships of Tarshish bringing gold, and silver, ivory, and apes, and peacocks.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9:22  |  2 Chronicles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所羅門王的財寶與智慧勝過天下的列王。</a:t>
            </a:r>
          </a:p>
          <a:p xmlns:a="http://schemas.openxmlformats.org/drawingml/2006/main">
            <a:pPr algn="ctr">
              <a:buNone/>
            </a:pPr>
            <a:r>
              <a:rPr sz="2800">
                <a:solidFill>
                  <a:srgbClr val="FFFFFF"/>
                </a:solidFill>
                <a:latin typeface="Georgia"/>
                <a:ea typeface="Georgia"/>
                <a:cs typeface="Georgia"/>
              </a:rPr>
              <a:t>And king Solomon passed all the kings of the earth in riches and wisdom.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9:23  |  2 Chronicles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普天下的王都求見所羅門，要聽神賜給他智慧的話。</a:t>
            </a:r>
          </a:p>
          <a:p xmlns:a="http://schemas.openxmlformats.org/drawingml/2006/main">
            <a:pPr algn="ctr">
              <a:buNone/>
            </a:pPr>
            <a:r>
              <a:rPr sz="2400">
                <a:solidFill>
                  <a:srgbClr val="FFFFFF"/>
                </a:solidFill>
                <a:latin typeface="Georgia"/>
                <a:ea typeface="Georgia"/>
                <a:cs typeface="Georgia"/>
              </a:rPr>
              <a:t>And all the kings of the earth sought the presence of Solomon, to hear his wisdom, that God had put in his heart.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9:24  |  2 Chronicles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他們各帶貢物，就是金器、銀器、衣服、軍械、香料、騾馬，每年有一定之例。</a:t>
            </a:r>
          </a:p>
          <a:p xmlns:a="http://schemas.openxmlformats.org/drawingml/2006/main">
            <a:pPr algn="ctr">
              <a:buNone/>
            </a:pPr>
            <a:r>
              <a:rPr sz="2100">
                <a:solidFill>
                  <a:srgbClr val="FFFFFF"/>
                </a:solidFill>
                <a:latin typeface="Georgia"/>
                <a:ea typeface="Georgia"/>
                <a:cs typeface="Georgia"/>
              </a:rPr>
              <a:t>And they brought every man his present, vessels of silver, and vessels of gold, and raiment, harness, and spices, horses, and mules, a rate year by year.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9:25  |  2 Chronicles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所羅門有套車的馬四千棚，有馬兵一萬二千，安置在屯車的城邑和耶路撒冷，就是王那裏。</a:t>
            </a:r>
          </a:p>
          <a:p xmlns:a="http://schemas.openxmlformats.org/drawingml/2006/main">
            <a:pPr algn="ctr">
              <a:buNone/>
            </a:pPr>
            <a:r>
              <a:rPr sz="2100">
                <a:solidFill>
                  <a:srgbClr val="FFFFFF"/>
                </a:solidFill>
                <a:latin typeface="Georgia"/>
                <a:ea typeface="Georgia"/>
                <a:cs typeface="Georgia"/>
              </a:rPr>
              <a:t>And Solomon had four thousand stalls for horses and chariots, and twelve thousand horsemen; whom he bestowed in the chariot cities, and with the king at Jerusalem.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9:26  |  2 Chronicles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所羅門統管諸王，從大河到非利士地，直到埃及的邊界。</a:t>
            </a:r>
          </a:p>
          <a:p xmlns:a="http://schemas.openxmlformats.org/drawingml/2006/main">
            <a:pPr algn="ctr">
              <a:buNone/>
            </a:pPr>
            <a:r>
              <a:rPr sz="2400">
                <a:solidFill>
                  <a:srgbClr val="FFFFFF"/>
                </a:solidFill>
                <a:latin typeface="Georgia"/>
                <a:ea typeface="Georgia"/>
                <a:cs typeface="Georgia"/>
              </a:rPr>
              <a:t>And he reigned over all the kings from the river even unto the land of the Philistines, and to the border of Egypt.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9:27  |  2 Chronicles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王在耶路撒冷使銀子多如石頭，香柏木多如高原的桑樹。</a:t>
            </a:r>
          </a:p>
          <a:p xmlns:a="http://schemas.openxmlformats.org/drawingml/2006/main">
            <a:pPr algn="ctr">
              <a:buNone/>
            </a:pPr>
            <a:r>
              <a:rPr sz="2400">
                <a:solidFill>
                  <a:srgbClr val="FFFFFF"/>
                </a:solidFill>
                <a:latin typeface="Georgia"/>
                <a:ea typeface="Georgia"/>
                <a:cs typeface="Georgia"/>
              </a:rPr>
              <a:t>And the king made silver in Jerusalem as stones, and cedar trees made he as the sycomore trees that are in the low plains in abundance.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9:28  |  2 Chronicles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有人從埃及和各國為所羅門趕馬群來。</a:t>
            </a:r>
          </a:p>
          <a:p xmlns:a="http://schemas.openxmlformats.org/drawingml/2006/main">
            <a:pPr algn="ctr">
              <a:buNone/>
            </a:pPr>
            <a:r>
              <a:rPr sz="2800">
                <a:solidFill>
                  <a:srgbClr val="FFFFFF"/>
                </a:solidFill>
                <a:latin typeface="Georgia"/>
                <a:ea typeface="Georgia"/>
                <a:cs typeface="Georgia"/>
              </a:rPr>
              <a:t>And they brought unto Solomon horses out of Egypt, and out of all lands.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9:29  |  2 Chronicles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所羅門其餘的事，自始至終，不都寫在先知拿單的書上和示羅人亞希雅的預言書上，並先見易多論尼八兒子耶羅波安的默示書上嗎？</a:t>
            </a:r>
          </a:p>
          <a:p xmlns:a="http://schemas.openxmlformats.org/drawingml/2006/main">
            <a:pPr algn="ctr">
              <a:buNone/>
            </a:pPr>
            <a:r>
              <a:rPr sz="1800">
                <a:solidFill>
                  <a:srgbClr val="FFFFFF"/>
                </a:solidFill>
                <a:latin typeface="Georgia"/>
                <a:ea typeface="Georgia"/>
                <a:cs typeface="Georgia"/>
              </a:rPr>
              <a:t>Now the rest of the acts of Solomon, first and last, are they not written in the book of Nathan the prophet, and in the prophecy of Ahijah the Shilonite, and in the visions of Iddo the seer against Jeroboam the son of Nebat?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9:30  |  2 Chronicles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所羅門在耶路撒冷作以色列眾人的王共四十年。</a:t>
            </a:r>
          </a:p>
          <a:p xmlns:a="http://schemas.openxmlformats.org/drawingml/2006/main">
            <a:pPr algn="ctr">
              <a:buNone/>
            </a:pPr>
            <a:r>
              <a:rPr sz="2800">
                <a:solidFill>
                  <a:srgbClr val="FFFFFF"/>
                </a:solidFill>
                <a:latin typeface="Georgia"/>
                <a:ea typeface="Georgia"/>
                <a:cs typeface="Georgia"/>
              </a:rPr>
              <a:t>And Solomon reigned in Jerusalem over all Israel forty years.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9:31  |  2 Chronicles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所羅門與他列祖同睡，葬在他父大衛城裏。他兒子羅波安接續他作王。</a:t>
            </a:r>
          </a:p>
          <a:p xmlns:a="http://schemas.openxmlformats.org/drawingml/2006/main">
            <a:pPr algn="ctr">
              <a:buNone/>
            </a:pPr>
            <a:r>
              <a:rPr sz="2400">
                <a:solidFill>
                  <a:srgbClr val="FFFFFF"/>
                </a:solidFill>
                <a:latin typeface="Georgia"/>
                <a:ea typeface="Georgia"/>
                <a:cs typeface="Georgia"/>
              </a:rPr>
              <a:t>And Solomon slept with his fathers, and he was buried in the city of David his father: and Rehoboam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2026-08-30T04:16:47.4990000Z</dcterms:created>
  <dcterms:modified xsi:type="dcterms:W3CDTF">2026-08-30T04:16:47.4990000Z</dcterms:modified>
</coreProperties>
</file>