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6b2ae4f0fb54db2" /><Relationship Type="http://schemas.openxmlformats.org/officeDocument/2006/relationships/extended-properties" Target="/docProps/app.xml" Id="R0d2c1bedfc1b4d41" /><Relationship Type="http://schemas.openxmlformats.org/officeDocument/2006/relationships/officeDocument" Target="/ppt/presentation.xml" Id="R784ae702f191460c" /></Relationships>
</file>

<file path=ppt/presentation.xml><?xml version="1.0" encoding="utf-8"?>
<p:presentation xmlns:p="http://schemas.openxmlformats.org/presentationml/2006/main">
  <p:sldMasterIdLst>
    <p:sldMasterId xmlns:r="http://schemas.openxmlformats.org/officeDocument/2006/relationships" id="2147483648" r:id="R3437697812bc4810"/>
  </p:sldMasterIdLst>
  <p:notesMasterIdLst>
    <p:notesMasterId xmlns:r="http://schemas.openxmlformats.org/officeDocument/2006/relationships" r:id="R54b7270618f24362"/>
  </p:notesMasterIdLst>
  <p:sldIdLst>
    <p:sldId xmlns:r="http://schemas.openxmlformats.org/officeDocument/2006/relationships" id="256" r:id="R2871ceb026ac40a1"/>
    <p:sldId xmlns:r="http://schemas.openxmlformats.org/officeDocument/2006/relationships" id="257" r:id="R32729077071a4955"/>
    <p:sldId xmlns:r="http://schemas.openxmlformats.org/officeDocument/2006/relationships" id="258" r:id="Rfc055d5382464863"/>
    <p:sldId xmlns:r="http://schemas.openxmlformats.org/officeDocument/2006/relationships" id="259" r:id="R52c8e8e9ad5e4604"/>
    <p:sldId xmlns:r="http://schemas.openxmlformats.org/officeDocument/2006/relationships" id="260" r:id="R38a37a1bcf394898"/>
    <p:sldId xmlns:r="http://schemas.openxmlformats.org/officeDocument/2006/relationships" id="261" r:id="R04271b008c2d4e9c"/>
    <p:sldId xmlns:r="http://schemas.openxmlformats.org/officeDocument/2006/relationships" id="262" r:id="R45cf9a81480342fb"/>
    <p:sldId xmlns:r="http://schemas.openxmlformats.org/officeDocument/2006/relationships" id="263" r:id="R0349caeb01854cea"/>
    <p:sldId xmlns:r="http://schemas.openxmlformats.org/officeDocument/2006/relationships" id="264" r:id="Rc8898d5b65c64006"/>
    <p:sldId xmlns:r="http://schemas.openxmlformats.org/officeDocument/2006/relationships" id="265" r:id="R3c20a3d4ba204a14"/>
    <p:sldId xmlns:r="http://schemas.openxmlformats.org/officeDocument/2006/relationships" id="266" r:id="R8729b6fe9b1a4ae0"/>
    <p:sldId xmlns:r="http://schemas.openxmlformats.org/officeDocument/2006/relationships" id="267" r:id="R05e52f58f75a4ef9"/>
    <p:sldId xmlns:r="http://schemas.openxmlformats.org/officeDocument/2006/relationships" id="268" r:id="R65d71e236d4c4975"/>
    <p:sldId xmlns:r="http://schemas.openxmlformats.org/officeDocument/2006/relationships" id="269" r:id="Rf7d7aab106d04f8b"/>
    <p:sldId xmlns:r="http://schemas.openxmlformats.org/officeDocument/2006/relationships" id="270" r:id="R7360656c18824b48"/>
    <p:sldId xmlns:r="http://schemas.openxmlformats.org/officeDocument/2006/relationships" id="271" r:id="R5f86cb70a533427c"/>
    <p:sldId xmlns:r="http://schemas.openxmlformats.org/officeDocument/2006/relationships" id="272" r:id="R342f82986d0c4a36"/>
    <p:sldId xmlns:r="http://schemas.openxmlformats.org/officeDocument/2006/relationships" id="273" r:id="Rc6f83864adcc44c5"/>
    <p:sldId xmlns:r="http://schemas.openxmlformats.org/officeDocument/2006/relationships" id="274" r:id="R5b1ae0cd21694420"/>
    <p:sldId xmlns:r="http://schemas.openxmlformats.org/officeDocument/2006/relationships" id="275" r:id="R7320f31e09704943"/>
    <p:sldId xmlns:r="http://schemas.openxmlformats.org/officeDocument/2006/relationships" id="276" r:id="Rccb69b285c11429c"/>
    <p:sldId xmlns:r="http://schemas.openxmlformats.org/officeDocument/2006/relationships" id="277" r:id="R854ed16a28954e2b"/>
    <p:sldId xmlns:r="http://schemas.openxmlformats.org/officeDocument/2006/relationships" id="278" r:id="R71ae83d1018c4f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4558f1d3b03496b" /><Relationship Type="http://schemas.openxmlformats.org/officeDocument/2006/relationships/slideMaster" Target="/ppt/slideMasters/slideMaster1.xml" Id="R3437697812bc4810" /><Relationship Type="http://schemas.openxmlformats.org/officeDocument/2006/relationships/notesMaster" Target="/ppt/notesMasters/notesMaster1.xml" Id="R54b7270618f24362" /><Relationship Type="http://schemas.openxmlformats.org/officeDocument/2006/relationships/presProps" Target="/ppt/presProps.xml" Id="Rd94b3f0ab1394676" /><Relationship Type="http://schemas.openxmlformats.org/officeDocument/2006/relationships/tableStyles" Target="/ppt/tableStyles.xml" Id="R80046ae9013d4811" /><Relationship Type="http://schemas.openxmlformats.org/officeDocument/2006/relationships/slide" Target="/ppt/slides/slide1.xml" Id="R2871ceb026ac40a1" /><Relationship Type="http://schemas.openxmlformats.org/officeDocument/2006/relationships/slide" Target="/ppt/slides/slide2.xml" Id="R32729077071a4955" /><Relationship Type="http://schemas.openxmlformats.org/officeDocument/2006/relationships/slide" Target="/ppt/slides/slide3.xml" Id="Rfc055d5382464863" /><Relationship Type="http://schemas.openxmlformats.org/officeDocument/2006/relationships/slide" Target="/ppt/slides/slide4.xml" Id="R52c8e8e9ad5e4604" /><Relationship Type="http://schemas.openxmlformats.org/officeDocument/2006/relationships/slide" Target="/ppt/slides/slide5.xml" Id="R38a37a1bcf394898" /><Relationship Type="http://schemas.openxmlformats.org/officeDocument/2006/relationships/slide" Target="/ppt/slides/slide6.xml" Id="R04271b008c2d4e9c" /><Relationship Type="http://schemas.openxmlformats.org/officeDocument/2006/relationships/slide" Target="/ppt/slides/slide7.xml" Id="R45cf9a81480342fb" /><Relationship Type="http://schemas.openxmlformats.org/officeDocument/2006/relationships/slide" Target="/ppt/slides/slide8.xml" Id="R0349caeb01854cea" /><Relationship Type="http://schemas.openxmlformats.org/officeDocument/2006/relationships/slide" Target="/ppt/slides/slide9.xml" Id="Rc8898d5b65c64006" /><Relationship Type="http://schemas.openxmlformats.org/officeDocument/2006/relationships/slide" Target="/ppt/slides/slide10.xml" Id="R3c20a3d4ba204a14" /><Relationship Type="http://schemas.openxmlformats.org/officeDocument/2006/relationships/slide" Target="/ppt/slides/slide11.xml" Id="R8729b6fe9b1a4ae0" /><Relationship Type="http://schemas.openxmlformats.org/officeDocument/2006/relationships/slide" Target="/ppt/slides/slide12.xml" Id="R05e52f58f75a4ef9" /><Relationship Type="http://schemas.openxmlformats.org/officeDocument/2006/relationships/slide" Target="/ppt/slides/slide13.xml" Id="R65d71e236d4c4975" /><Relationship Type="http://schemas.openxmlformats.org/officeDocument/2006/relationships/slide" Target="/ppt/slides/slide14.xml" Id="Rf7d7aab106d04f8b" /><Relationship Type="http://schemas.openxmlformats.org/officeDocument/2006/relationships/slide" Target="/ppt/slides/slide15.xml" Id="R7360656c18824b48" /><Relationship Type="http://schemas.openxmlformats.org/officeDocument/2006/relationships/slide" Target="/ppt/slides/slide16.xml" Id="R5f86cb70a533427c" /><Relationship Type="http://schemas.openxmlformats.org/officeDocument/2006/relationships/slide" Target="/ppt/slides/slide17.xml" Id="R342f82986d0c4a36" /><Relationship Type="http://schemas.openxmlformats.org/officeDocument/2006/relationships/slide" Target="/ppt/slides/slide18.xml" Id="Rc6f83864adcc44c5" /><Relationship Type="http://schemas.openxmlformats.org/officeDocument/2006/relationships/slide" Target="/ppt/slides/slide19.xml" Id="R5b1ae0cd21694420" /><Relationship Type="http://schemas.openxmlformats.org/officeDocument/2006/relationships/slide" Target="/ppt/slides/slide20.xml" Id="R7320f31e09704943" /><Relationship Type="http://schemas.openxmlformats.org/officeDocument/2006/relationships/slide" Target="/ppt/slides/slide21.xml" Id="Rccb69b285c11429c" /><Relationship Type="http://schemas.openxmlformats.org/officeDocument/2006/relationships/slide" Target="/ppt/slides/slide22.xml" Id="R854ed16a28954e2b" /><Relationship Type="http://schemas.openxmlformats.org/officeDocument/2006/relationships/slide" Target="/ppt/slides/slide23.xml" Id="R71ae83d1018c4f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7b46967ab0e4a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0f9d2e79a5f4dc2" /><Relationship Type="http://schemas.openxmlformats.org/officeDocument/2006/relationships/notesMaster" Target="/ppt/notesMasters/notesMaster1.xml" Id="Ra9e1ab8eb5b34ba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ac17b855c374039" /><Relationship Type="http://schemas.openxmlformats.org/officeDocument/2006/relationships/notesMaster" Target="/ppt/notesMasters/notesMaster1.xml" Id="R96b319dd4e3f4d8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5fedc5429914f34" /><Relationship Type="http://schemas.openxmlformats.org/officeDocument/2006/relationships/notesMaster" Target="/ppt/notesMasters/notesMaster1.xml" Id="R7ffd494cdcd44d9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9ab0160a374923" /><Relationship Type="http://schemas.openxmlformats.org/officeDocument/2006/relationships/notesMaster" Target="/ppt/notesMasters/notesMaster1.xml" Id="R719dcf27749c4e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7eafeccfdbd64e79" /><Relationship Type="http://schemas.openxmlformats.org/officeDocument/2006/relationships/notesMaster" Target="/ppt/notesMasters/notesMaster1.xml" Id="R55ea70d18a5b4e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c819472962ff4cef" /><Relationship Type="http://schemas.openxmlformats.org/officeDocument/2006/relationships/notesMaster" Target="/ppt/notesMasters/notesMaster1.xml" Id="Rcf508f97ba8e4f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7a3cecc9de9b4d8c" /><Relationship Type="http://schemas.openxmlformats.org/officeDocument/2006/relationships/notesMaster" Target="/ppt/notesMasters/notesMaster1.xml" Id="R20b78e71fbe848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a433e76f65444269" /><Relationship Type="http://schemas.openxmlformats.org/officeDocument/2006/relationships/notesMaster" Target="/ppt/notesMasters/notesMaster1.xml" Id="Rb6812fb3b15949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5539b4e546a34fd1" /><Relationship Type="http://schemas.openxmlformats.org/officeDocument/2006/relationships/notesMaster" Target="/ppt/notesMasters/notesMaster1.xml" Id="R9d2b3b7e4ad543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ec3037072784c53" /><Relationship Type="http://schemas.openxmlformats.org/officeDocument/2006/relationships/notesMaster" Target="/ppt/notesMasters/notesMaster1.xml" Id="Rfb07fa8e3fb3487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af52bbf1050454d" /><Relationship Type="http://schemas.openxmlformats.org/officeDocument/2006/relationships/notesMaster" Target="/ppt/notesMasters/notesMaster1.xml" Id="Rbcdd8b8252464a7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a2fd09877d94f9b" /><Relationship Type="http://schemas.openxmlformats.org/officeDocument/2006/relationships/notesMaster" Target="/ppt/notesMasters/notesMaster1.xml" Id="R49855c66818040d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8ce4e20ec1147d5" /><Relationship Type="http://schemas.openxmlformats.org/officeDocument/2006/relationships/notesMaster" Target="/ppt/notesMasters/notesMaster1.xml" Id="Rcabf25adab2740e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767a7da59f4b1d" /><Relationship Type="http://schemas.openxmlformats.org/officeDocument/2006/relationships/notesMaster" Target="/ppt/notesMasters/notesMaster1.xml" Id="Rebf582b1b91545d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940cc5f9acf4b19" /><Relationship Type="http://schemas.openxmlformats.org/officeDocument/2006/relationships/notesMaster" Target="/ppt/notesMasters/notesMaster1.xml" Id="Re23861195f20452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65519557e314700" /><Relationship Type="http://schemas.openxmlformats.org/officeDocument/2006/relationships/notesMaster" Target="/ppt/notesMasters/notesMaster1.xml" Id="R92f220191ab74df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88cb5a2bdf341a2" /><Relationship Type="http://schemas.openxmlformats.org/officeDocument/2006/relationships/notesMaster" Target="/ppt/notesMasters/notesMaster1.xml" Id="R10d967456e844ad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c89e5618bd34624" /><Relationship Type="http://schemas.openxmlformats.org/officeDocument/2006/relationships/notesMaster" Target="/ppt/notesMasters/notesMaster1.xml" Id="R396027cac6cd4f1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9768125649e4f3a" /><Relationship Type="http://schemas.openxmlformats.org/officeDocument/2006/relationships/notesMaster" Target="/ppt/notesMasters/notesMaster1.xml" Id="R9d61683e51e34ec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7cce853022243ae" /><Relationship Type="http://schemas.openxmlformats.org/officeDocument/2006/relationships/notesMaster" Target="/ppt/notesMasters/notesMaster1.xml" Id="R6aaf516d743145c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edaad0334b04387" /><Relationship Type="http://schemas.openxmlformats.org/officeDocument/2006/relationships/notesMaster" Target="/ppt/notesMasters/notesMaster1.xml" Id="R03f1b785606245d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8a399483c344f2f" /><Relationship Type="http://schemas.openxmlformats.org/officeDocument/2006/relationships/notesMaster" Target="/ppt/notesMasters/notesMaster1.xml" Id="R3e09bfd4d0b44e7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c123b3b30a541ba" /><Relationship Type="http://schemas.openxmlformats.org/officeDocument/2006/relationships/notesMaster" Target="/ppt/notesMasters/notesMaster1.xml" Id="Re9d98b0f48a74e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d07f9ef43204606" /><Relationship Type="http://schemas.openxmlformats.org/officeDocument/2006/relationships/image" Target="/ppt/media/image.png" Id="Rbce6a76fd94b427d" /><Relationship Type="http://schemas.openxmlformats.org/officeDocument/2006/relationships/image" Target="/ppt/media/image2.png" Id="R7b827f1e8af1409b" /><Relationship Type="http://schemas.openxmlformats.org/officeDocument/2006/relationships/image" Target="/ppt/media/image.jpeg" Id="Rff929ef0ef984ca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62e7bc2d44d477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ce6a76fd94b427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b827f1e8af1409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f929ef0ef984ca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7d5c4737d6f435e" /><Relationship Type="http://schemas.openxmlformats.org/officeDocument/2006/relationships/slideLayout" Target="/ppt/slideLayouts/slideLayout1.xml" Id="R49d9aad7284949ed" /><Relationship Type="http://schemas.openxmlformats.org/officeDocument/2006/relationships/slideLayout" Target="/ppt/slideLayouts/slideLayout2.xml" Id="R5b34d377970246e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9d9aad7284949ed"/>
    <p:sldLayoutId xmlns:r="http://schemas.openxmlformats.org/officeDocument/2006/relationships" id="2147483650" r:id="R5b34d377970246e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9957211f201408b" /><Relationship Type="http://schemas.openxmlformats.org/officeDocument/2006/relationships/notesSlide" Target="/ppt/notesSlides/notesSlide1.xml" Id="R74648d51a5624b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f3de7f2e9234dc7" /><Relationship Type="http://schemas.openxmlformats.org/officeDocument/2006/relationships/notesSlide" Target="/ppt/notesSlides/notesSlide2.xml" Id="R9a686f93c15a4d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6f1ba66f29c4161" /><Relationship Type="http://schemas.openxmlformats.org/officeDocument/2006/relationships/notesSlide" Target="/ppt/notesSlides/notesSlide3.xml" Id="R789f27c9db8b4e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548b1b40b6445cc" /><Relationship Type="http://schemas.openxmlformats.org/officeDocument/2006/relationships/notesSlide" Target="/ppt/notesSlides/notesSlide4.xml" Id="R1f319213c994485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11149cf54624921" /><Relationship Type="http://schemas.openxmlformats.org/officeDocument/2006/relationships/notesSlide" Target="/ppt/notesSlides/notesSlide5.xml" Id="R0102e44a71ef48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abf6d3c7ee24a8d" /><Relationship Type="http://schemas.openxmlformats.org/officeDocument/2006/relationships/notesSlide" Target="/ppt/notesSlides/notesSlide6.xml" Id="R837c83ecb37f4f0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91b86e823e046f2" /><Relationship Type="http://schemas.openxmlformats.org/officeDocument/2006/relationships/notesSlide" Target="/ppt/notesSlides/notesSlide7.xml" Id="Rda4be9ca7306407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05ba912ac3e4333" /><Relationship Type="http://schemas.openxmlformats.org/officeDocument/2006/relationships/notesSlide" Target="/ppt/notesSlides/notesSlide8.xml" Id="R6b5a66e08a4d4fb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63f3ead84bd4edb" /><Relationship Type="http://schemas.openxmlformats.org/officeDocument/2006/relationships/notesSlide" Target="/ppt/notesSlides/notesSlide9.xml" Id="R16266f22bd6a435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9f27e31781f4114" /><Relationship Type="http://schemas.openxmlformats.org/officeDocument/2006/relationships/notesSlide" Target="/ppt/notesSlides/notesSlide10.xml" Id="Ra05c6ccede4c46f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95579003a5e4576" /><Relationship Type="http://schemas.openxmlformats.org/officeDocument/2006/relationships/notesSlide" Target="/ppt/notesSlides/notesSlide11.xml" Id="R11a751c856c544d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925fa14757149bc" /><Relationship Type="http://schemas.openxmlformats.org/officeDocument/2006/relationships/notesSlide" Target="/ppt/notesSlides/notesSlide12.xml" Id="R7a5542e5a6754bc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3c782183cf04af2" /><Relationship Type="http://schemas.openxmlformats.org/officeDocument/2006/relationships/notesSlide" Target="/ppt/notesSlides/notesSlide13.xml" Id="Rdf660b18221c437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10fefc0979c4026" /><Relationship Type="http://schemas.openxmlformats.org/officeDocument/2006/relationships/notesSlide" Target="/ppt/notesSlides/notesSlide14.xml" Id="Rbb92df3728f04e9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e786d55c1f0475e" /><Relationship Type="http://schemas.openxmlformats.org/officeDocument/2006/relationships/notesSlide" Target="/ppt/notesSlides/notesSlide15.xml" Id="Racab897935bf488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48180f7ea33433e" /><Relationship Type="http://schemas.openxmlformats.org/officeDocument/2006/relationships/notesSlide" Target="/ppt/notesSlides/notesSlide16.xml" Id="Rfd2eedd6d894431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aea180f875d41a4" /><Relationship Type="http://schemas.openxmlformats.org/officeDocument/2006/relationships/notesSlide" Target="/ppt/notesSlides/notesSlide17.xml" Id="R1218483a00ec490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80f2f839e094949" /><Relationship Type="http://schemas.openxmlformats.org/officeDocument/2006/relationships/notesSlide" Target="/ppt/notesSlides/notesSlide18.xml" Id="R3f8d699b053f4d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45bd0dc5c584a1c" /><Relationship Type="http://schemas.openxmlformats.org/officeDocument/2006/relationships/notesSlide" Target="/ppt/notesSlides/notesSlide19.xml" Id="Rf825fb648dc4498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8b755bd8d1e450d" /><Relationship Type="http://schemas.openxmlformats.org/officeDocument/2006/relationships/notesSlide" Target="/ppt/notesSlides/notesSlide20.xml" Id="R192e865c3675417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90fcef9a8f34e5d" /><Relationship Type="http://schemas.openxmlformats.org/officeDocument/2006/relationships/notesSlide" Target="/ppt/notesSlides/notesSlide21.xml" Id="R3e13c650704740e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45ed3c2e8d44a4a" /><Relationship Type="http://schemas.openxmlformats.org/officeDocument/2006/relationships/notesSlide" Target="/ppt/notesSlides/notesSlide22.xml" Id="Re5512f13fc46452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33f0c30905349d5" /><Relationship Type="http://schemas.openxmlformats.org/officeDocument/2006/relationships/notesSlide" Target="/ppt/notesSlides/notesSlide23.xml" Id="R3c24f91bc73c403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耶利米哀歌第2章</a:t>
            </a:r>
          </a:p>
          <a:p xmlns:a="http://schemas.openxmlformats.org/drawingml/2006/main">
            <a:pPr algn="ctr">
              <a:buNone/>
            </a:pPr>
            <a:r>
              <a:rPr sz="2000">
                <a:solidFill>
                  <a:srgbClr val="FFFFFF"/>
                </a:solidFill>
                <a:latin typeface="Georgia"/>
                <a:ea typeface="Georgia"/>
                <a:cs typeface="Georgia"/>
              </a:rPr>
              <a:t>Lamentations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  |  Lamentations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主何竟發怒，使黑雲遮蔽錫安城！ 他將以色列的華美從天扔在地上； 在他發怒的日子並不記念自己的腳凳。</a:t>
            </a:r>
          </a:p>
          <a:p xmlns:a="http://schemas.openxmlformats.org/drawingml/2006/main">
            <a:pPr algn="ctr">
              <a:buNone/>
            </a:pPr>
            <a:r>
              <a:rPr sz="2100">
                <a:solidFill>
                  <a:srgbClr val="FFFFFF"/>
                </a:solidFill>
                <a:latin typeface="Georgia"/>
                <a:ea typeface="Georgia"/>
                <a:cs typeface="Georgia"/>
              </a:rPr>
              <a:t>How hath the Lord covered the daughter of Zion with a cloud in his anger, and cast down from heaven unto the earth the beauty of Israel, and remembered not his footstool in the day of his anger!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2:2  |  Lamentations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主吞滅雅各一切的住處，並不顧惜。 他發怒傾覆猶大民的保障， 使這保障坍倒在地； 他辱沒這國和其中的首領。</a:t>
            </a:r>
          </a:p>
          <a:p xmlns:a="http://schemas.openxmlformats.org/drawingml/2006/main">
            <a:pPr algn="ctr">
              <a:buNone/>
            </a:pPr>
            <a:r>
              <a:rPr sz="1800">
                <a:solidFill>
                  <a:srgbClr val="FFFFFF"/>
                </a:solidFill>
                <a:latin typeface="Georgia"/>
                <a:ea typeface="Georgia"/>
                <a:cs typeface="Georgia"/>
              </a:rPr>
              <a:t>The Lord hath swallowed up all the habitations of Jacob, and hath not pitied: he hath thrown down in his wrath the strong holds of the daughter of Judah; he hath brought them down to the ground: he hath polluted the kingdom and the princes thereof.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2:3  |  Lamentations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他發烈怒，把以色列的角全然砍斷， 在仇敵面前收回右手。 他像火焰四圍吞滅，將雅各燒毀。</a:t>
            </a:r>
          </a:p>
          <a:p xmlns:a="http://schemas.openxmlformats.org/drawingml/2006/main">
            <a:pPr algn="ctr">
              <a:buNone/>
            </a:pPr>
            <a:r>
              <a:rPr sz="2100">
                <a:solidFill>
                  <a:srgbClr val="FFFFFF"/>
                </a:solidFill>
                <a:latin typeface="Georgia"/>
                <a:ea typeface="Georgia"/>
                <a:cs typeface="Georgia"/>
              </a:rPr>
              <a:t>He hath cut off in his fierce anger all the horn of Israel: he hath drawn back his right hand from before the enemy, and he burned against Jacob like a flaming fire, which devoureth round about.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2:4  |  Lamentations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他張弓好像仇敵； 他站着舉起右手， 如同敵人將悅人眼目的，盡行殺戮。 在錫安百姓的帳棚上 倒出他的忿怒，像火一樣。</a:t>
            </a:r>
          </a:p>
          <a:p xmlns:a="http://schemas.openxmlformats.org/drawingml/2006/main">
            <a:pPr algn="ctr">
              <a:buNone/>
            </a:pPr>
            <a:r>
              <a:rPr sz="2100">
                <a:solidFill>
                  <a:srgbClr val="FFFFFF"/>
                </a:solidFill>
                <a:latin typeface="Georgia"/>
                <a:ea typeface="Georgia"/>
                <a:cs typeface="Georgia"/>
              </a:rPr>
              <a:t>He hath bent his bow like an enemy: he stood with his right hand as an adversary, and slew all that were pleasant to the eye in the tabernacle of the daughter of Zion: he poured out his fury like fire.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2:5  |  Lamentations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主如仇敵吞滅以色列和錫安的一切宮殿， 拆毀百姓的保障； 在猶大民中加增悲傷哭號。</a:t>
            </a:r>
          </a:p>
          <a:p xmlns:a="http://schemas.openxmlformats.org/drawingml/2006/main">
            <a:pPr algn="ctr">
              <a:buNone/>
            </a:pPr>
            <a:r>
              <a:rPr sz="2100">
                <a:solidFill>
                  <a:srgbClr val="FFFFFF"/>
                </a:solidFill>
                <a:latin typeface="Georgia"/>
                <a:ea typeface="Georgia"/>
                <a:cs typeface="Georgia"/>
              </a:rPr>
              <a:t>The Lord was as an enemy: he hath swallowed up Israel, he hath swallowed up all her palaces: he hath destroyed his strong holds, and hath increased in the daughter of Judah mourning and lamentation.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2:6  |  Lamentations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他強取自己的帳幕，好像是園中的[窩]棚， 毀壞他的聚會之處。 耶和華使聖節和安息日在錫安都被忘記， 又在怒氣的憤恨中藐視君王和祭司。</a:t>
            </a:r>
          </a:p>
          <a:p xmlns:a="http://schemas.openxmlformats.org/drawingml/2006/main">
            <a:pPr algn="ctr">
              <a:buNone/>
            </a:pPr>
            <a:r>
              <a:rPr sz="1800">
                <a:solidFill>
                  <a:srgbClr val="FFFFFF"/>
                </a:solidFill>
                <a:latin typeface="Georgia"/>
                <a:ea typeface="Georgia"/>
                <a:cs typeface="Georgia"/>
              </a:rPr>
              <a:t>And he hath violently taken away his tabernacle, as if it were of a garden: he hath destroyed his places of the assembly: the LORD hath caused the solemn feasts and sabbaths to be forgotten in Zion, and hath despised in the indignation of his anger the king and the priest.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2:7  |  Lamentations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耶和華丟棄自己的祭壇， 憎惡自己的聖所， 將宮殿的牆垣交付仇敵。 他們在耶和華的殿中喧嚷， 像在聖會之日一樣。</a:t>
            </a:r>
          </a:p>
          <a:p xmlns:a="http://schemas.openxmlformats.org/drawingml/2006/main">
            <a:pPr algn="ctr">
              <a:buNone/>
            </a:pPr>
            <a:r>
              <a:rPr sz="2100">
                <a:solidFill>
                  <a:srgbClr val="FFFFFF"/>
                </a:solidFill>
                <a:latin typeface="Georgia"/>
                <a:ea typeface="Georgia"/>
                <a:cs typeface="Georgia"/>
              </a:rPr>
              <a:t>The Lord hath cast off his altar, he hath abhorred his sanctuary, he hath given up into the hand of the enemy the walls of her palaces; they have made a noise in the house of the LORD, as in the day of a solemn feast.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2:8  |  Lamentations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耶和華定意拆毀錫安的城牆； 他拉了準繩， 不將手收回，定要毀滅。 他使外郭和城牆都悲哀， 一同衰敗。</a:t>
            </a:r>
          </a:p>
          <a:p xmlns:a="http://schemas.openxmlformats.org/drawingml/2006/main">
            <a:pPr algn="ctr">
              <a:buNone/>
            </a:pPr>
            <a:r>
              <a:rPr sz="1800">
                <a:solidFill>
                  <a:srgbClr val="FFFFFF"/>
                </a:solidFill>
                <a:latin typeface="Georgia"/>
                <a:ea typeface="Georgia"/>
                <a:cs typeface="Georgia"/>
              </a:rPr>
              <a:t>The LORD hath purposed to destroy the wall of the daughter of Zion: he hath stretched out a line, he hath not withdrawn his hand from destroying: therefore he made the rampart and the wall to lament; they languished together.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2:9  |  Lamentations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錫安的門都陷入地內； 主將她的門閂毀壞，折斷。 她的君王和首領落在沒有律法的列國中； 她的先知不得見耶和華的異象。</a:t>
            </a:r>
          </a:p>
          <a:p xmlns:a="http://schemas.openxmlformats.org/drawingml/2006/main">
            <a:pPr algn="ctr">
              <a:buNone/>
            </a:pPr>
            <a:r>
              <a:rPr sz="2100">
                <a:solidFill>
                  <a:srgbClr val="FFFFFF"/>
                </a:solidFill>
                <a:latin typeface="Georgia"/>
                <a:ea typeface="Georgia"/>
                <a:cs typeface="Georgia"/>
              </a:rPr>
              <a:t>Her gates are sunk into the ground; he hath destroyed and broken her bars: her king and her princes are among the Gentiles: the law is no more; her prophets also find no vision from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2:10  |  Lamentations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錫安城的長老坐在地上默默無聲； 他們揚起塵土落在頭上，腰束麻布； 耶路撒冷的處女垂頭至地。</a:t>
            </a:r>
          </a:p>
          <a:p xmlns:a="http://schemas.openxmlformats.org/drawingml/2006/main">
            <a:pPr algn="ctr">
              <a:buNone/>
            </a:pPr>
            <a:r>
              <a:rPr sz="2100">
                <a:solidFill>
                  <a:srgbClr val="FFFFFF"/>
                </a:solidFill>
                <a:latin typeface="Georgia"/>
                <a:ea typeface="Georgia"/>
                <a:cs typeface="Georgia"/>
              </a:rPr>
              <a:t>The elders of the daughter of Zion sit upon the ground, and keep silence: they have cast up dust upon their heads; they have girded themselves with sackcloth: the virgins of Jerusalem hang down their heads to the ground.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2:11  |  Lamentations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我眼中流淚，以致失明； 我的心腸擾亂，肝[膽]塗地， 都因我眾民遭毀滅， 又因孩童和吃奶的在城內街上發昏。</a:t>
            </a:r>
          </a:p>
          <a:p xmlns:a="http://schemas.openxmlformats.org/drawingml/2006/main">
            <a:pPr algn="ctr">
              <a:buNone/>
            </a:pPr>
            <a:r>
              <a:rPr sz="2100">
                <a:solidFill>
                  <a:srgbClr val="FFFFFF"/>
                </a:solidFill>
                <a:latin typeface="Georgia"/>
                <a:ea typeface="Georgia"/>
                <a:cs typeface="Georgia"/>
              </a:rPr>
              <a:t>Mine eyes do fail with tears, my bowels are troubled, my liver is poured upon the earth, for the destruction of the daughter of my people; because the children and the sucklings swoon in the streets of the city.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2:12  |  Lamentations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那時，他們在城內街上發昏，好像受傷的， 在母親的懷裏，將要喪命； 對母親說：穀、酒在哪裏呢？</a:t>
            </a:r>
          </a:p>
          <a:p xmlns:a="http://schemas.openxmlformats.org/drawingml/2006/main">
            <a:pPr algn="ctr">
              <a:buNone/>
            </a:pPr>
            <a:r>
              <a:rPr sz="2100">
                <a:solidFill>
                  <a:srgbClr val="FFFFFF"/>
                </a:solidFill>
                <a:latin typeface="Georgia"/>
                <a:ea typeface="Georgia"/>
                <a:cs typeface="Georgia"/>
              </a:rPr>
              <a:t>They say to their mothers, Where is corn and wine? when they swooned as the wounded in the streets of the city, when their soul was poured out into their mothers’ bosom.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2:13  |  Lamentations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耶路撒冷的民哪，我可用甚麼向你證明呢？ 我可用甚麼與你相比呢？ 錫安的民哪，我可拿甚麼和你比較，好安慰你呢？ 因為你的裂口大如海， 誰能醫治你呢？</a:t>
            </a:r>
          </a:p>
          <a:p xmlns:a="http://schemas.openxmlformats.org/drawingml/2006/main">
            <a:pPr algn="ctr">
              <a:buNone/>
            </a:pPr>
            <a:r>
              <a:rPr sz="1800">
                <a:solidFill>
                  <a:srgbClr val="FFFFFF"/>
                </a:solidFill>
                <a:latin typeface="Georgia"/>
                <a:ea typeface="Georgia"/>
                <a:cs typeface="Georgia"/>
              </a:rPr>
              <a:t>What thing shall I take to witness for thee? what thing shall I liken to thee, O daughter of Jerusalem? what shall I equal to thee, that I may comfort thee, O virgin daughter of Zion? for thy breach is great like the sea: who can heal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2:14  |  Lamentations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你的先知為你見虛假和愚昧的異象， 並沒有顯露你的罪孽， 使你被擄的歸回； 卻為你見虛假的默示 和使你被趕出本境的緣故。</a:t>
            </a:r>
          </a:p>
          <a:p xmlns:a="http://schemas.openxmlformats.org/drawingml/2006/main">
            <a:pPr algn="ctr">
              <a:buNone/>
            </a:pPr>
            <a:r>
              <a:rPr sz="2100">
                <a:solidFill>
                  <a:srgbClr val="FFFFFF"/>
                </a:solidFill>
                <a:latin typeface="Georgia"/>
                <a:ea typeface="Georgia"/>
                <a:cs typeface="Georgia"/>
              </a:rPr>
              <a:t>Thy prophets have seen vain and foolish things for thee: and they have not discovered thine iniquity, to turn away thy captivity; but have seen for thee false burdens and causes of banishment.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2:15  |  Lamentations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凡過路的都向你拍掌。 他們向耶路撒冷城嗤笑，搖頭，[說]： 難道人所稱為全美的， 稱為全地所喜悅的，就是這城嗎？</a:t>
            </a:r>
          </a:p>
          <a:p xmlns:a="http://schemas.openxmlformats.org/drawingml/2006/main">
            <a:pPr algn="ctr">
              <a:buNone/>
            </a:pPr>
            <a:r>
              <a:rPr sz="2100">
                <a:solidFill>
                  <a:srgbClr val="FFFFFF"/>
                </a:solidFill>
                <a:latin typeface="Georgia"/>
                <a:ea typeface="Georgia"/>
                <a:cs typeface="Georgia"/>
              </a:rPr>
              <a:t>All that pass by clap their hands at thee; they hiss and wag their head at the daughter of Jerusalem, saying, Is this the city that men call The perfection of beauty, The joy of the whole earth?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2:16  |  Lamentations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你的仇敵都向你大大張口； 他們嗤笑，又切齒說： 我們吞滅她。 這真是我們所盼望的日子臨到了！ 我們親眼看見了！</a:t>
            </a:r>
          </a:p>
          <a:p xmlns:a="http://schemas.openxmlformats.org/drawingml/2006/main">
            <a:pPr algn="ctr">
              <a:buNone/>
            </a:pPr>
            <a:r>
              <a:rPr sz="2100">
                <a:solidFill>
                  <a:srgbClr val="FFFFFF"/>
                </a:solidFill>
                <a:latin typeface="Georgia"/>
                <a:ea typeface="Georgia"/>
                <a:cs typeface="Georgia"/>
              </a:rPr>
              <a:t>All thine enemies have opened their mouth against thee: they hiss and gnash the teeth: they say, We have swallowed her up: certainly this is the day that we looked for; we have found, we have seen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2:17  |  Lamentations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耶和華成就了他所定的， 應驗了他古時所命定的。 他傾覆了，並不顧惜， 使你的仇敵向你誇耀； 使你敵人的角也被高舉。</a:t>
            </a:r>
          </a:p>
          <a:p xmlns:a="http://schemas.openxmlformats.org/drawingml/2006/main">
            <a:pPr algn="ctr">
              <a:buNone/>
            </a:pPr>
            <a:r>
              <a:rPr sz="1800">
                <a:solidFill>
                  <a:srgbClr val="FFFFFF"/>
                </a:solidFill>
                <a:latin typeface="Georgia"/>
                <a:ea typeface="Georgia"/>
                <a:cs typeface="Georgia"/>
              </a:rPr>
              <a:t>The LORD hath done that which he had devised; he hath fulfilled his word that he had commanded in the days of old: he hath thrown down, and hath not pitied: and he hath caused thine enemy to rejoice over thee, he hath set up the horn of thine adversaries.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2:18  |  Lamentations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錫安民的心哀求主。 錫安的城牆啊，願你流淚如河， 晝夜不息； 願你眼中的瞳人淚流不止。</a:t>
            </a:r>
          </a:p>
          <a:p xmlns:a="http://schemas.openxmlformats.org/drawingml/2006/main">
            <a:pPr algn="ctr">
              <a:buNone/>
            </a:pPr>
            <a:r>
              <a:rPr sz="2100">
                <a:solidFill>
                  <a:srgbClr val="FFFFFF"/>
                </a:solidFill>
                <a:latin typeface="Georgia"/>
                <a:ea typeface="Georgia"/>
                <a:cs typeface="Georgia"/>
              </a:rPr>
              <a:t>Their heart cried unto the Lord, O wall of the daughter of Zion, let tears run down like a river day and night: give thyself no rest; let not the apple of thine eye cease.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2:19  |  Lamentations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夜間，每逢交更的時候要起來呼喊， 在主面前傾心如水。 你的孩童在各市口上受餓發昏； 你要為他們的性命向主舉手禱告。</a:t>
            </a:r>
          </a:p>
          <a:p xmlns:a="http://schemas.openxmlformats.org/drawingml/2006/main">
            <a:pPr algn="ctr">
              <a:buNone/>
            </a:pPr>
            <a:r>
              <a:rPr sz="1800">
                <a:solidFill>
                  <a:srgbClr val="FFFFFF"/>
                </a:solidFill>
                <a:latin typeface="Georgia"/>
                <a:ea typeface="Georgia"/>
                <a:cs typeface="Georgia"/>
              </a:rPr>
              <a:t>Arise, cry out in the night: in the beginning of the watches pour out thine heart like water before the face of the Lord: lift up thy hands toward him for the life of thy young children, that faint for hunger in the top of every street.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2:20  |  Lamentations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耶和華啊，求你觀看！ 見你向誰這樣行？ 婦人豈可吃自己所生育手裏所搖弄的嬰孩嗎？ 祭司和先知豈可在主的聖所中被殺戮嗎？</a:t>
            </a:r>
          </a:p>
          <a:p xmlns:a="http://schemas.openxmlformats.org/drawingml/2006/main">
            <a:pPr algn="ctr">
              <a:buNone/>
            </a:pPr>
            <a:r>
              <a:rPr sz="2100">
                <a:solidFill>
                  <a:srgbClr val="FFFFFF"/>
                </a:solidFill>
                <a:latin typeface="Georgia"/>
                <a:ea typeface="Georgia"/>
                <a:cs typeface="Georgia"/>
              </a:rPr>
              <a:t>Behold, O LORD, and consider to whom thou hast done this. Shall the women eat their fruit, and children of a span long? shall the priest and the prophet be slain in the sanctuary of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2:21  |  Lamentations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少年人和老年人都在街上躺臥； 我的處女和壯丁都倒在刀下； 你發怒的日子殺死他們。 你殺了，並不顧惜。</a:t>
            </a:r>
          </a:p>
          <a:p xmlns:a="http://schemas.openxmlformats.org/drawingml/2006/main">
            <a:pPr algn="ctr">
              <a:buNone/>
            </a:pPr>
            <a:r>
              <a:rPr sz="2100">
                <a:solidFill>
                  <a:srgbClr val="FFFFFF"/>
                </a:solidFill>
                <a:latin typeface="Georgia"/>
                <a:ea typeface="Georgia"/>
                <a:cs typeface="Georgia"/>
              </a:rPr>
              <a:t>The young and the old lie on the ground in the streets: my virgins and my young men are fallen by the sword; thou hast slain them in the day of thine anger; thou hast killed, and not pitied.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耶利米哀歌 2:22  |  Lamentations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你招聚四圍驚嚇我的， 像在大會的日子招聚[人]一樣。 耶和華發怒的日子， 無人逃脫，無人存留。 我所搖弄所養育的嬰孩， 仇敵都殺淨了。</a:t>
            </a:r>
          </a:p>
          <a:p xmlns:a="http://schemas.openxmlformats.org/drawingml/2006/main">
            <a:pPr algn="ctr">
              <a:buNone/>
            </a:pPr>
            <a:r>
              <a:rPr sz="2100">
                <a:solidFill>
                  <a:srgbClr val="FFFFFF"/>
                </a:solidFill>
                <a:latin typeface="Georgia"/>
                <a:ea typeface="Georgia"/>
                <a:cs typeface="Georgia"/>
              </a:rPr>
              <a:t>Thou hast called as in a solemn day my terrors round about, so that in the day of the LORD’s anger none escaped nor remained: those that I have swaddled and brought up hath mine enemy consumed.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2026-08-30T03:49:01.1060000Z</dcterms:created>
  <dcterms:modified xsi:type="dcterms:W3CDTF">2026-08-30T03:49:01.1060000Z</dcterms:modified>
</coreProperties>
</file>