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d0373d80d04e62" /><Relationship Type="http://schemas.openxmlformats.org/officeDocument/2006/relationships/extended-properties" Target="/docProps/app.xml" Id="R144553184f7d488f" /><Relationship Type="http://schemas.openxmlformats.org/officeDocument/2006/relationships/officeDocument" Target="/ppt/presentation.xml" Id="R1c1fa3f1fbca4f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7954a601744502"/>
  </p:sldMasterIdLst>
  <p:notesMasterIdLst>
    <p:notesMasterId xmlns:r="http://schemas.openxmlformats.org/officeDocument/2006/relationships" r:id="Rbbb3013aea214652"/>
  </p:notesMasterIdLst>
  <p:sldIdLst>
    <p:sldId xmlns:r="http://schemas.openxmlformats.org/officeDocument/2006/relationships" id="256" r:id="R2899cacd4f484187"/>
    <p:sldId xmlns:r="http://schemas.openxmlformats.org/officeDocument/2006/relationships" id="257" r:id="R887cc197db8f49cd"/>
    <p:sldId xmlns:r="http://schemas.openxmlformats.org/officeDocument/2006/relationships" id="258" r:id="Re8962a47eceb4ed4"/>
    <p:sldId xmlns:r="http://schemas.openxmlformats.org/officeDocument/2006/relationships" id="259" r:id="R0af11176306b4a92"/>
    <p:sldId xmlns:r="http://schemas.openxmlformats.org/officeDocument/2006/relationships" id="260" r:id="R12d263e142e54278"/>
    <p:sldId xmlns:r="http://schemas.openxmlformats.org/officeDocument/2006/relationships" id="261" r:id="R4114404451aa4bf0"/>
    <p:sldId xmlns:r="http://schemas.openxmlformats.org/officeDocument/2006/relationships" id="262" r:id="R3875fdb49b0347ba"/>
    <p:sldId xmlns:r="http://schemas.openxmlformats.org/officeDocument/2006/relationships" id="263" r:id="Rdb7a325f0a384881"/>
    <p:sldId xmlns:r="http://schemas.openxmlformats.org/officeDocument/2006/relationships" id="264" r:id="Rd7829e470c334c03"/>
    <p:sldId xmlns:r="http://schemas.openxmlformats.org/officeDocument/2006/relationships" id="265" r:id="R29ab40df70434058"/>
    <p:sldId xmlns:r="http://schemas.openxmlformats.org/officeDocument/2006/relationships" id="266" r:id="R4ad5870104c54d4f"/>
    <p:sldId xmlns:r="http://schemas.openxmlformats.org/officeDocument/2006/relationships" id="267" r:id="R079c464b834a4641"/>
    <p:sldId xmlns:r="http://schemas.openxmlformats.org/officeDocument/2006/relationships" id="268" r:id="R42c1dfbf99b54518"/>
    <p:sldId xmlns:r="http://schemas.openxmlformats.org/officeDocument/2006/relationships" id="269" r:id="Rfb68a8fefac14fb2"/>
    <p:sldId xmlns:r="http://schemas.openxmlformats.org/officeDocument/2006/relationships" id="270" r:id="Rbedb465293944b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95745096a64f1a" /><Relationship Type="http://schemas.openxmlformats.org/officeDocument/2006/relationships/slideMaster" Target="/ppt/slideMasters/slideMaster1.xml" Id="R297954a601744502" /><Relationship Type="http://schemas.openxmlformats.org/officeDocument/2006/relationships/notesMaster" Target="/ppt/notesMasters/notesMaster1.xml" Id="Rbbb3013aea214652" /><Relationship Type="http://schemas.openxmlformats.org/officeDocument/2006/relationships/presProps" Target="/ppt/presProps.xml" Id="Ra14ef0bb08e84ac8" /><Relationship Type="http://schemas.openxmlformats.org/officeDocument/2006/relationships/tableStyles" Target="/ppt/tableStyles.xml" Id="Rd646622480ad4690" /><Relationship Type="http://schemas.openxmlformats.org/officeDocument/2006/relationships/slide" Target="/ppt/slides/slide1.xml" Id="R2899cacd4f484187" /><Relationship Type="http://schemas.openxmlformats.org/officeDocument/2006/relationships/slide" Target="/ppt/slides/slide2.xml" Id="R887cc197db8f49cd" /><Relationship Type="http://schemas.openxmlformats.org/officeDocument/2006/relationships/slide" Target="/ppt/slides/slide3.xml" Id="Re8962a47eceb4ed4" /><Relationship Type="http://schemas.openxmlformats.org/officeDocument/2006/relationships/slide" Target="/ppt/slides/slide4.xml" Id="R0af11176306b4a92" /><Relationship Type="http://schemas.openxmlformats.org/officeDocument/2006/relationships/slide" Target="/ppt/slides/slide5.xml" Id="R12d263e142e54278" /><Relationship Type="http://schemas.openxmlformats.org/officeDocument/2006/relationships/slide" Target="/ppt/slides/slide6.xml" Id="R4114404451aa4bf0" /><Relationship Type="http://schemas.openxmlformats.org/officeDocument/2006/relationships/slide" Target="/ppt/slides/slide7.xml" Id="R3875fdb49b0347ba" /><Relationship Type="http://schemas.openxmlformats.org/officeDocument/2006/relationships/slide" Target="/ppt/slides/slide8.xml" Id="Rdb7a325f0a384881" /><Relationship Type="http://schemas.openxmlformats.org/officeDocument/2006/relationships/slide" Target="/ppt/slides/slide9.xml" Id="Rd7829e470c334c03" /><Relationship Type="http://schemas.openxmlformats.org/officeDocument/2006/relationships/slide" Target="/ppt/slides/slide10.xml" Id="R29ab40df70434058" /><Relationship Type="http://schemas.openxmlformats.org/officeDocument/2006/relationships/slide" Target="/ppt/slides/slide11.xml" Id="R4ad5870104c54d4f" /><Relationship Type="http://schemas.openxmlformats.org/officeDocument/2006/relationships/slide" Target="/ppt/slides/slide12.xml" Id="R079c464b834a4641" /><Relationship Type="http://schemas.openxmlformats.org/officeDocument/2006/relationships/slide" Target="/ppt/slides/slide13.xml" Id="R42c1dfbf99b54518" /><Relationship Type="http://schemas.openxmlformats.org/officeDocument/2006/relationships/slide" Target="/ppt/slides/slide14.xml" Id="Rfb68a8fefac14fb2" /><Relationship Type="http://schemas.openxmlformats.org/officeDocument/2006/relationships/slide" Target="/ppt/slides/slide15.xml" Id="Rbedb465293944b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5afb0421f54b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5bdf5239c94ecf" /><Relationship Type="http://schemas.openxmlformats.org/officeDocument/2006/relationships/notesMaster" Target="/ppt/notesMasters/notesMaster1.xml" Id="R8b7386d627734bd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8464a61bb3478a" /><Relationship Type="http://schemas.openxmlformats.org/officeDocument/2006/relationships/notesMaster" Target="/ppt/notesMasters/notesMaster1.xml" Id="R8895371063f24b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5b29b2e5fc4474" /><Relationship Type="http://schemas.openxmlformats.org/officeDocument/2006/relationships/notesMaster" Target="/ppt/notesMasters/notesMaster1.xml" Id="Rcbaf19078cf34b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cbdac5b8c04f90" /><Relationship Type="http://schemas.openxmlformats.org/officeDocument/2006/relationships/notesMaster" Target="/ppt/notesMasters/notesMaster1.xml" Id="R9e6cb3d082d94c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acde9eba2d4864" /><Relationship Type="http://schemas.openxmlformats.org/officeDocument/2006/relationships/notesMaster" Target="/ppt/notesMasters/notesMaster1.xml" Id="R55e1e509c61142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b539050a364d57" /><Relationship Type="http://schemas.openxmlformats.org/officeDocument/2006/relationships/notesMaster" Target="/ppt/notesMasters/notesMaster1.xml" Id="Re6efe1013b0d4c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5425fa83ce42dd" /><Relationship Type="http://schemas.openxmlformats.org/officeDocument/2006/relationships/notesMaster" Target="/ppt/notesMasters/notesMaster1.xml" Id="Rc67b3e74778945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4fb722ae284969" /><Relationship Type="http://schemas.openxmlformats.org/officeDocument/2006/relationships/notesMaster" Target="/ppt/notesMasters/notesMaster1.xml" Id="Rb9ea3df6cfda47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8cba7a8b164501" /><Relationship Type="http://schemas.openxmlformats.org/officeDocument/2006/relationships/notesMaster" Target="/ppt/notesMasters/notesMaster1.xml" Id="Rb57f9b69b40d45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ec889d86684f85" /><Relationship Type="http://schemas.openxmlformats.org/officeDocument/2006/relationships/notesMaster" Target="/ppt/notesMasters/notesMaster1.xml" Id="R42824a7a517f41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7fe18860ab4bdf" /><Relationship Type="http://schemas.openxmlformats.org/officeDocument/2006/relationships/notesMaster" Target="/ppt/notesMasters/notesMaster1.xml" Id="R943386ad983849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8b5bbe306f5449f" /><Relationship Type="http://schemas.openxmlformats.org/officeDocument/2006/relationships/notesMaster" Target="/ppt/notesMasters/notesMaster1.xml" Id="R908360886f8d459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341310b1e741bc" /><Relationship Type="http://schemas.openxmlformats.org/officeDocument/2006/relationships/notesMaster" Target="/ppt/notesMasters/notesMaster1.xml" Id="R60133f2d1158480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6785ddab03c4eac" /><Relationship Type="http://schemas.openxmlformats.org/officeDocument/2006/relationships/notesMaster" Target="/ppt/notesMasters/notesMaster1.xml" Id="R1d0d987c38364dd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a39f36358274f51" /><Relationship Type="http://schemas.openxmlformats.org/officeDocument/2006/relationships/notesMaster" Target="/ppt/notesMasters/notesMaster1.xml" Id="R1a0ab1403fd24b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912da538bc4dbb" /><Relationship Type="http://schemas.openxmlformats.org/officeDocument/2006/relationships/image" Target="/ppt/media/image.png" Id="R8d83fd3ad4494951" /><Relationship Type="http://schemas.openxmlformats.org/officeDocument/2006/relationships/image" Target="/ppt/media/image2.png" Id="Raef604c92dd84f1e" /><Relationship Type="http://schemas.openxmlformats.org/officeDocument/2006/relationships/image" Target="/ppt/media/image.jpeg" Id="Ra972375b4be24fc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26978bcc70419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d83fd3ad449495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ef604c92dd84f1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2375b4be24fc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f87b13f65b4bb3" /><Relationship Type="http://schemas.openxmlformats.org/officeDocument/2006/relationships/slideLayout" Target="/ppt/slideLayouts/slideLayout1.xml" Id="Rd32f55f7c37846d6" /><Relationship Type="http://schemas.openxmlformats.org/officeDocument/2006/relationships/slideLayout" Target="/ppt/slideLayouts/slideLayout2.xml" Id="Rad7331af3735477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2f55f7c37846d6"/>
    <p:sldLayoutId xmlns:r="http://schemas.openxmlformats.org/officeDocument/2006/relationships" id="2147483650" r:id="Rad7331af3735477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f36b47754b428e" /><Relationship Type="http://schemas.openxmlformats.org/officeDocument/2006/relationships/notesSlide" Target="/ppt/notesSlides/notesSlide1.xml" Id="R1a825f8e9c834d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18fca9b07400a" /><Relationship Type="http://schemas.openxmlformats.org/officeDocument/2006/relationships/notesSlide" Target="/ppt/notesSlides/notesSlide2.xml" Id="R1e25eda0cec941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c25aa2256f4663" /><Relationship Type="http://schemas.openxmlformats.org/officeDocument/2006/relationships/notesSlide" Target="/ppt/notesSlides/notesSlide3.xml" Id="R327e2edf186741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a890e6aaf643f4" /><Relationship Type="http://schemas.openxmlformats.org/officeDocument/2006/relationships/notesSlide" Target="/ppt/notesSlides/notesSlide4.xml" Id="R16cdc88f1afb43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b2284487a84bf7" /><Relationship Type="http://schemas.openxmlformats.org/officeDocument/2006/relationships/notesSlide" Target="/ppt/notesSlides/notesSlide5.xml" Id="Re63e9d24fd5548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2736509e94503" /><Relationship Type="http://schemas.openxmlformats.org/officeDocument/2006/relationships/notesSlide" Target="/ppt/notesSlides/notesSlide6.xml" Id="Rd1a25e3bb5e348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8b6db8c2654f4e" /><Relationship Type="http://schemas.openxmlformats.org/officeDocument/2006/relationships/notesSlide" Target="/ppt/notesSlides/notesSlide7.xml" Id="Rb09dc334c5354b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6f09a7e1844866" /><Relationship Type="http://schemas.openxmlformats.org/officeDocument/2006/relationships/notesSlide" Target="/ppt/notesSlides/notesSlide8.xml" Id="R74ce7db658b84b7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6f780078bb4925" /><Relationship Type="http://schemas.openxmlformats.org/officeDocument/2006/relationships/notesSlide" Target="/ppt/notesSlides/notesSlide9.xml" Id="Rf422b347e12f48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9248b4eebe4a2c" /><Relationship Type="http://schemas.openxmlformats.org/officeDocument/2006/relationships/notesSlide" Target="/ppt/notesSlides/notesSlide10.xml" Id="R75df9caea7444e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a4babcd82f4a94" /><Relationship Type="http://schemas.openxmlformats.org/officeDocument/2006/relationships/notesSlide" Target="/ppt/notesSlides/notesSlide11.xml" Id="Rf08f36f80b1143b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a3f2fe7f304424" /><Relationship Type="http://schemas.openxmlformats.org/officeDocument/2006/relationships/notesSlide" Target="/ppt/notesSlides/notesSlide12.xml" Id="Rf98d79dacc374d9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1aa4449cd1486f" /><Relationship Type="http://schemas.openxmlformats.org/officeDocument/2006/relationships/notesSlide" Target="/ppt/notesSlides/notesSlide13.xml" Id="R87ceafc38b27469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69aca46e3a40c0" /><Relationship Type="http://schemas.openxmlformats.org/officeDocument/2006/relationships/notesSlide" Target="/ppt/notesSlides/notesSlide14.xml" Id="R610ada15e41d435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f7ed7e578540e1" /><Relationship Type="http://schemas.openxmlformats.org/officeDocument/2006/relationships/notesSlide" Target="/ppt/notesSlides/notesSlide15.xml" Id="Rebf4fc5fc9ab46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26:1  |  Job 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26:2  |  Job 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無能的人蒙你何等的幫助！ 膀臂無力的人蒙你何等的拯救！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hast thou helped him that is without power? how savest thou the arm that hath no strength?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26:3  |  Job 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無智慧的人蒙你何等的指教！ 你向他多顯大知識！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hast thou counselled him that hath no wisdom? and how hast thou plentifully declared the thing as it is?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26:4  |  Job 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你向誰發出言語來？ 誰的靈從你而出？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whom hast thou uttered words? and whose spirit came from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26:5  |  Job 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在大水和水族以下的陰魂戰兢。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Dead things are formed from under the waters, and the inhabitants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26:6  |  Job 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在神面前，陰間顯露； 滅亡也不得遮掩。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Hell is naked before him, and destruction hath no covering.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26:7  |  Job 26:7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神將北極鋪在空中， 將大地懸在虛空；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stretcheth out the north over the empty place, and hangeth the earth upon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26:8  |  Job 26:8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將水包在密雲中， 雲卻不破裂；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bindeth up the waters in his thick clouds; and the cloud is not rent under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26:9  |  Job 26:9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遮蔽他的寶座， 將雲鋪在其上；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holdeth back the face of his throne, and spreadeth his cloud upon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26:10  |  Job 26:10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在水面的周圍劃出界限， 直到光明黑暗的交界。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compassed the waters with bounds, until the day and night come to an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26:11  |  Job 26:11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天的柱子因他的斥責震動驚奇。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pillars of heaven tremble and are astonished at his reproof.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26:12  |  Job 26:12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他以能力攪動大海； 他藉知識打傷拉哈伯，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divideth the sea with his power, and by his understanding he smiteth through the proud.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26:13  |  Job 26:13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藉他的靈使天有妝飾； 他的手刺殺快蛇。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his spirit he hath garnished the heavens; his hand hath formed the crooked serpent.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26:14  |  Job 26:14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看哪，這不過是神工作的些微； 我們所聽於他的是何等細微的聲音！ 他大能的雷聲誰能明透呢？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these are parts of his ways: but how little a portion is heard of him? but the thunder of his power who can understand?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2026-08-30T04:23:29.8420000Z</dcterms:created>
  <dcterms:modified xsi:type="dcterms:W3CDTF">2026-08-30T04:23:29.8420000Z</dcterms:modified>
</coreProperties>
</file>