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9a6bb15cba488e" /><Relationship Type="http://schemas.openxmlformats.org/officeDocument/2006/relationships/extended-properties" Target="/docProps/app.xml" Id="Rf6696ed12e714490" /><Relationship Type="http://schemas.openxmlformats.org/officeDocument/2006/relationships/officeDocument" Target="/ppt/presentation.xml" Id="R02569567c9464b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e7ecb3f4b24abd"/>
  </p:sldMasterIdLst>
  <p:notesMasterIdLst>
    <p:notesMasterId xmlns:r="http://schemas.openxmlformats.org/officeDocument/2006/relationships" r:id="Rf055a54500df471b"/>
  </p:notesMasterIdLst>
  <p:sldIdLst>
    <p:sldId xmlns:r="http://schemas.openxmlformats.org/officeDocument/2006/relationships" id="256" r:id="R379ca9ee50284e11"/>
    <p:sldId xmlns:r="http://schemas.openxmlformats.org/officeDocument/2006/relationships" id="257" r:id="R231fb38ce2774e7c"/>
    <p:sldId xmlns:r="http://schemas.openxmlformats.org/officeDocument/2006/relationships" id="258" r:id="R68defafd2d4a40da"/>
    <p:sldId xmlns:r="http://schemas.openxmlformats.org/officeDocument/2006/relationships" id="259" r:id="R64e1fe68eb4b41c3"/>
    <p:sldId xmlns:r="http://schemas.openxmlformats.org/officeDocument/2006/relationships" id="260" r:id="R17b404a9a8f647c7"/>
    <p:sldId xmlns:r="http://schemas.openxmlformats.org/officeDocument/2006/relationships" id="261" r:id="R2c709be6e18742fb"/>
    <p:sldId xmlns:r="http://schemas.openxmlformats.org/officeDocument/2006/relationships" id="262" r:id="R7c7721b1da4845e7"/>
    <p:sldId xmlns:r="http://schemas.openxmlformats.org/officeDocument/2006/relationships" id="263" r:id="R603a70161783422b"/>
    <p:sldId xmlns:r="http://schemas.openxmlformats.org/officeDocument/2006/relationships" id="264" r:id="Red9b79d3a7f74429"/>
    <p:sldId xmlns:r="http://schemas.openxmlformats.org/officeDocument/2006/relationships" id="265" r:id="Rd991c83284e64eeb"/>
    <p:sldId xmlns:r="http://schemas.openxmlformats.org/officeDocument/2006/relationships" id="266" r:id="Rc1fc4a0902d44389"/>
    <p:sldId xmlns:r="http://schemas.openxmlformats.org/officeDocument/2006/relationships" id="267" r:id="R89c06b3be9dd4ba5"/>
    <p:sldId xmlns:r="http://schemas.openxmlformats.org/officeDocument/2006/relationships" id="268" r:id="Rd4eb7e862dd34080"/>
    <p:sldId xmlns:r="http://schemas.openxmlformats.org/officeDocument/2006/relationships" id="269" r:id="Rdc01f9c70b0d47ac"/>
    <p:sldId xmlns:r="http://schemas.openxmlformats.org/officeDocument/2006/relationships" id="270" r:id="Rc895d200acf74d03"/>
    <p:sldId xmlns:r="http://schemas.openxmlformats.org/officeDocument/2006/relationships" id="271" r:id="Ree42a61ce5364d1d"/>
    <p:sldId xmlns:r="http://schemas.openxmlformats.org/officeDocument/2006/relationships" id="272" r:id="Rac47b7aa6ce843bb"/>
    <p:sldId xmlns:r="http://schemas.openxmlformats.org/officeDocument/2006/relationships" id="273" r:id="Rc0e4ce4b50d547af"/>
    <p:sldId xmlns:r="http://schemas.openxmlformats.org/officeDocument/2006/relationships" id="274" r:id="Rfbd64cb23b934134"/>
    <p:sldId xmlns:r="http://schemas.openxmlformats.org/officeDocument/2006/relationships" id="275" r:id="Rb0928f889859443c"/>
    <p:sldId xmlns:r="http://schemas.openxmlformats.org/officeDocument/2006/relationships" id="276" r:id="R0d56be283afb4942"/>
    <p:sldId xmlns:r="http://schemas.openxmlformats.org/officeDocument/2006/relationships" id="277" r:id="R7478af94d43348fb"/>
    <p:sldId xmlns:r="http://schemas.openxmlformats.org/officeDocument/2006/relationships" id="278" r:id="R21619f55b11c4933"/>
    <p:sldId xmlns:r="http://schemas.openxmlformats.org/officeDocument/2006/relationships" id="279" r:id="R9892fd2bcf5a4a86"/>
    <p:sldId xmlns:r="http://schemas.openxmlformats.org/officeDocument/2006/relationships" id="280" r:id="Rc793581c690a4189"/>
    <p:sldId xmlns:r="http://schemas.openxmlformats.org/officeDocument/2006/relationships" id="281" r:id="Rad306e85c2ee4b74"/>
    <p:sldId xmlns:r="http://schemas.openxmlformats.org/officeDocument/2006/relationships" id="282" r:id="Rfbaa13a0667f4cf3"/>
    <p:sldId xmlns:r="http://schemas.openxmlformats.org/officeDocument/2006/relationships" id="283" r:id="R0154e94eafa548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dcf14aba754c48" /><Relationship Type="http://schemas.openxmlformats.org/officeDocument/2006/relationships/slideMaster" Target="/ppt/slideMasters/slideMaster1.xml" Id="R10e7ecb3f4b24abd" /><Relationship Type="http://schemas.openxmlformats.org/officeDocument/2006/relationships/notesMaster" Target="/ppt/notesMasters/notesMaster1.xml" Id="Rf055a54500df471b" /><Relationship Type="http://schemas.openxmlformats.org/officeDocument/2006/relationships/presProps" Target="/ppt/presProps.xml" Id="R36ce955faf3c47b3" /><Relationship Type="http://schemas.openxmlformats.org/officeDocument/2006/relationships/tableStyles" Target="/ppt/tableStyles.xml" Id="R18a00fcf765f4413" /><Relationship Type="http://schemas.openxmlformats.org/officeDocument/2006/relationships/slide" Target="/ppt/slides/slide1.xml" Id="R379ca9ee50284e11" /><Relationship Type="http://schemas.openxmlformats.org/officeDocument/2006/relationships/slide" Target="/ppt/slides/slide2.xml" Id="R231fb38ce2774e7c" /><Relationship Type="http://schemas.openxmlformats.org/officeDocument/2006/relationships/slide" Target="/ppt/slides/slide3.xml" Id="R68defafd2d4a40da" /><Relationship Type="http://schemas.openxmlformats.org/officeDocument/2006/relationships/slide" Target="/ppt/slides/slide4.xml" Id="R64e1fe68eb4b41c3" /><Relationship Type="http://schemas.openxmlformats.org/officeDocument/2006/relationships/slide" Target="/ppt/slides/slide5.xml" Id="R17b404a9a8f647c7" /><Relationship Type="http://schemas.openxmlformats.org/officeDocument/2006/relationships/slide" Target="/ppt/slides/slide6.xml" Id="R2c709be6e18742fb" /><Relationship Type="http://schemas.openxmlformats.org/officeDocument/2006/relationships/slide" Target="/ppt/slides/slide7.xml" Id="R7c7721b1da4845e7" /><Relationship Type="http://schemas.openxmlformats.org/officeDocument/2006/relationships/slide" Target="/ppt/slides/slide8.xml" Id="R603a70161783422b" /><Relationship Type="http://schemas.openxmlformats.org/officeDocument/2006/relationships/slide" Target="/ppt/slides/slide9.xml" Id="Red9b79d3a7f74429" /><Relationship Type="http://schemas.openxmlformats.org/officeDocument/2006/relationships/slide" Target="/ppt/slides/slide10.xml" Id="Rd991c83284e64eeb" /><Relationship Type="http://schemas.openxmlformats.org/officeDocument/2006/relationships/slide" Target="/ppt/slides/slide11.xml" Id="Rc1fc4a0902d44389" /><Relationship Type="http://schemas.openxmlformats.org/officeDocument/2006/relationships/slide" Target="/ppt/slides/slide12.xml" Id="R89c06b3be9dd4ba5" /><Relationship Type="http://schemas.openxmlformats.org/officeDocument/2006/relationships/slide" Target="/ppt/slides/slide13.xml" Id="Rd4eb7e862dd34080" /><Relationship Type="http://schemas.openxmlformats.org/officeDocument/2006/relationships/slide" Target="/ppt/slides/slide14.xml" Id="Rdc01f9c70b0d47ac" /><Relationship Type="http://schemas.openxmlformats.org/officeDocument/2006/relationships/slide" Target="/ppt/slides/slide15.xml" Id="Rc895d200acf74d03" /><Relationship Type="http://schemas.openxmlformats.org/officeDocument/2006/relationships/slide" Target="/ppt/slides/slide16.xml" Id="Ree42a61ce5364d1d" /><Relationship Type="http://schemas.openxmlformats.org/officeDocument/2006/relationships/slide" Target="/ppt/slides/slide17.xml" Id="Rac47b7aa6ce843bb" /><Relationship Type="http://schemas.openxmlformats.org/officeDocument/2006/relationships/slide" Target="/ppt/slides/slide18.xml" Id="Rc0e4ce4b50d547af" /><Relationship Type="http://schemas.openxmlformats.org/officeDocument/2006/relationships/slide" Target="/ppt/slides/slide19.xml" Id="Rfbd64cb23b934134" /><Relationship Type="http://schemas.openxmlformats.org/officeDocument/2006/relationships/slide" Target="/ppt/slides/slide20.xml" Id="Rb0928f889859443c" /><Relationship Type="http://schemas.openxmlformats.org/officeDocument/2006/relationships/slide" Target="/ppt/slides/slide21.xml" Id="R0d56be283afb4942" /><Relationship Type="http://schemas.openxmlformats.org/officeDocument/2006/relationships/slide" Target="/ppt/slides/slide22.xml" Id="R7478af94d43348fb" /><Relationship Type="http://schemas.openxmlformats.org/officeDocument/2006/relationships/slide" Target="/ppt/slides/slide23.xml" Id="R21619f55b11c4933" /><Relationship Type="http://schemas.openxmlformats.org/officeDocument/2006/relationships/slide" Target="/ppt/slides/slide24.xml" Id="R9892fd2bcf5a4a86" /><Relationship Type="http://schemas.openxmlformats.org/officeDocument/2006/relationships/slide" Target="/ppt/slides/slide25.xml" Id="Rc793581c690a4189" /><Relationship Type="http://schemas.openxmlformats.org/officeDocument/2006/relationships/slide" Target="/ppt/slides/slide26.xml" Id="Rad306e85c2ee4b74" /><Relationship Type="http://schemas.openxmlformats.org/officeDocument/2006/relationships/slide" Target="/ppt/slides/slide27.xml" Id="Rfbaa13a0667f4cf3" /><Relationship Type="http://schemas.openxmlformats.org/officeDocument/2006/relationships/slide" Target="/ppt/slides/slide28.xml" Id="R0154e94eafa548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aef1baff1045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3707f48d20470d" /><Relationship Type="http://schemas.openxmlformats.org/officeDocument/2006/relationships/notesMaster" Target="/ppt/notesMasters/notesMaster1.xml" Id="Ra6772637429e44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3270ec17584d91" /><Relationship Type="http://schemas.openxmlformats.org/officeDocument/2006/relationships/notesMaster" Target="/ppt/notesMasters/notesMaster1.xml" Id="Rdf88c6ec35ea41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9076dc214d4802" /><Relationship Type="http://schemas.openxmlformats.org/officeDocument/2006/relationships/notesMaster" Target="/ppt/notesMasters/notesMaster1.xml" Id="R9cd784d9266949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2fa5df89304dcf" /><Relationship Type="http://schemas.openxmlformats.org/officeDocument/2006/relationships/notesMaster" Target="/ppt/notesMasters/notesMaster1.xml" Id="Rb1aa94e557dc40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6316d4770a4bfc" /><Relationship Type="http://schemas.openxmlformats.org/officeDocument/2006/relationships/notesMaster" Target="/ppt/notesMasters/notesMaster1.xml" Id="R8852e67d17b046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cc923d17624657" /><Relationship Type="http://schemas.openxmlformats.org/officeDocument/2006/relationships/notesMaster" Target="/ppt/notesMasters/notesMaster1.xml" Id="R64bbde9314d049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453fa36fc24920" /><Relationship Type="http://schemas.openxmlformats.org/officeDocument/2006/relationships/notesMaster" Target="/ppt/notesMasters/notesMaster1.xml" Id="R09b48ba797bb4a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bf3027dec944f3" /><Relationship Type="http://schemas.openxmlformats.org/officeDocument/2006/relationships/notesMaster" Target="/ppt/notesMasters/notesMaster1.xml" Id="Rc8faf123cafc406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dc3befe78b4829" /><Relationship Type="http://schemas.openxmlformats.org/officeDocument/2006/relationships/notesMaster" Target="/ppt/notesMasters/notesMaster1.xml" Id="Rae8184db743d4e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934cd4c4fc491d" /><Relationship Type="http://schemas.openxmlformats.org/officeDocument/2006/relationships/notesMaster" Target="/ppt/notesMasters/notesMaster1.xml" Id="Ra0251ec67c4545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83b989525334a28" /><Relationship Type="http://schemas.openxmlformats.org/officeDocument/2006/relationships/notesMaster" Target="/ppt/notesMasters/notesMaster1.xml" Id="R851cf167737b496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f56d5549084ae3" /><Relationship Type="http://schemas.openxmlformats.org/officeDocument/2006/relationships/notesMaster" Target="/ppt/notesMasters/notesMaster1.xml" Id="Rb744a3db2d0b4a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b0df8da73404a71" /><Relationship Type="http://schemas.openxmlformats.org/officeDocument/2006/relationships/notesMaster" Target="/ppt/notesMasters/notesMaster1.xml" Id="R18b52413200e477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1a03c0aa3594447" /><Relationship Type="http://schemas.openxmlformats.org/officeDocument/2006/relationships/notesMaster" Target="/ppt/notesMasters/notesMaster1.xml" Id="R43bf50e322084f9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b1938b15b28493b" /><Relationship Type="http://schemas.openxmlformats.org/officeDocument/2006/relationships/notesMaster" Target="/ppt/notesMasters/notesMaster1.xml" Id="R7110e36f973d42a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ba4696da0674b66" /><Relationship Type="http://schemas.openxmlformats.org/officeDocument/2006/relationships/notesMaster" Target="/ppt/notesMasters/notesMaster1.xml" Id="Rf3ce32c86909403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2d4a126aff54344" /><Relationship Type="http://schemas.openxmlformats.org/officeDocument/2006/relationships/notesMaster" Target="/ppt/notesMasters/notesMaster1.xml" Id="Rbab6c8fea49e49b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7e5c5a8c1284db1" /><Relationship Type="http://schemas.openxmlformats.org/officeDocument/2006/relationships/notesMaster" Target="/ppt/notesMasters/notesMaster1.xml" Id="R66cede1265634a1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fddb4bc9564bb0" /><Relationship Type="http://schemas.openxmlformats.org/officeDocument/2006/relationships/notesMaster" Target="/ppt/notesMasters/notesMaster1.xml" Id="R3f829c343fe5491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da9b03b37da4502" /><Relationship Type="http://schemas.openxmlformats.org/officeDocument/2006/relationships/notesMaster" Target="/ppt/notesMasters/notesMaster1.xml" Id="R1345c84b1d694cc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7ab0fea388d407c" /><Relationship Type="http://schemas.openxmlformats.org/officeDocument/2006/relationships/notesMaster" Target="/ppt/notesMasters/notesMaster1.xml" Id="Re4b32815e8c84b3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e288662eb3b4cc3" /><Relationship Type="http://schemas.openxmlformats.org/officeDocument/2006/relationships/notesMaster" Target="/ppt/notesMasters/notesMaster1.xml" Id="R7f9f9cb6be904bb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2728675eff84a7f" /><Relationship Type="http://schemas.openxmlformats.org/officeDocument/2006/relationships/notesMaster" Target="/ppt/notesMasters/notesMaster1.xml" Id="R7b92b9811c3c4cf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0d58cb6fbcd4074" /><Relationship Type="http://schemas.openxmlformats.org/officeDocument/2006/relationships/notesMaster" Target="/ppt/notesMasters/notesMaster1.xml" Id="R52fe6bd02e3542a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131e6072d2f413b" /><Relationship Type="http://schemas.openxmlformats.org/officeDocument/2006/relationships/notesMaster" Target="/ppt/notesMasters/notesMaster1.xml" Id="R0f0923eb644f452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3e56dfceedb42e1" /><Relationship Type="http://schemas.openxmlformats.org/officeDocument/2006/relationships/notesMaster" Target="/ppt/notesMasters/notesMaster1.xml" Id="R690d47e99490437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f73d548be76464b" /><Relationship Type="http://schemas.openxmlformats.org/officeDocument/2006/relationships/notesMaster" Target="/ppt/notesMasters/notesMaster1.xml" Id="R072558f8bfdc4ee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656588b82f349e4" /><Relationship Type="http://schemas.openxmlformats.org/officeDocument/2006/relationships/notesMaster" Target="/ppt/notesMasters/notesMaster1.xml" Id="Rdecd2576b5c645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745d5e38294fc1" /><Relationship Type="http://schemas.openxmlformats.org/officeDocument/2006/relationships/image" Target="/ppt/media/image.png" Id="R2d85a17101b34659" /><Relationship Type="http://schemas.openxmlformats.org/officeDocument/2006/relationships/image" Target="/ppt/media/image2.png" Id="R3ad4298b201a481d" /><Relationship Type="http://schemas.openxmlformats.org/officeDocument/2006/relationships/image" Target="/ppt/media/image.jpeg" Id="Rbb61a0aa575446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aa47ffcc7d401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d85a17101b3465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ad4298b201a481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61a0aa5754461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43a92e22574edc" /><Relationship Type="http://schemas.openxmlformats.org/officeDocument/2006/relationships/slideLayout" Target="/ppt/slideLayouts/slideLayout1.xml" Id="Rc33e9e98e6cd4d30" /><Relationship Type="http://schemas.openxmlformats.org/officeDocument/2006/relationships/slideLayout" Target="/ppt/slideLayouts/slideLayout2.xml" Id="R86a5a889d3304ae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3e9e98e6cd4d30"/>
    <p:sldLayoutId xmlns:r="http://schemas.openxmlformats.org/officeDocument/2006/relationships" id="2147483650" r:id="R86a5a889d3304ae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b351e2e99a4a63" /><Relationship Type="http://schemas.openxmlformats.org/officeDocument/2006/relationships/notesSlide" Target="/ppt/notesSlides/notesSlide1.xml" Id="Rba77b964662343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a36d5843714630" /><Relationship Type="http://schemas.openxmlformats.org/officeDocument/2006/relationships/notesSlide" Target="/ppt/notesSlides/notesSlide2.xml" Id="Rd1d3ec744e6f42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e95e69ba0e4081" /><Relationship Type="http://schemas.openxmlformats.org/officeDocument/2006/relationships/notesSlide" Target="/ppt/notesSlides/notesSlide3.xml" Id="R743d970a01f04e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d52a7105d44510" /><Relationship Type="http://schemas.openxmlformats.org/officeDocument/2006/relationships/notesSlide" Target="/ppt/notesSlides/notesSlide4.xml" Id="R1abec4c4c7e548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3af90bb50446be" /><Relationship Type="http://schemas.openxmlformats.org/officeDocument/2006/relationships/notesSlide" Target="/ppt/notesSlides/notesSlide5.xml" Id="R995d487b553f4d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35eacb9d964f27" /><Relationship Type="http://schemas.openxmlformats.org/officeDocument/2006/relationships/notesSlide" Target="/ppt/notesSlides/notesSlide6.xml" Id="R6bf12385ec9148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e3c3a9c3314db2" /><Relationship Type="http://schemas.openxmlformats.org/officeDocument/2006/relationships/notesSlide" Target="/ppt/notesSlides/notesSlide7.xml" Id="Rf63f5b7369d044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4750e9662343dd" /><Relationship Type="http://schemas.openxmlformats.org/officeDocument/2006/relationships/notesSlide" Target="/ppt/notesSlides/notesSlide8.xml" Id="R25e7f7128a304b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bc2fd6d5794584" /><Relationship Type="http://schemas.openxmlformats.org/officeDocument/2006/relationships/notesSlide" Target="/ppt/notesSlides/notesSlide9.xml" Id="R610aaca6473743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c0b8be28b042fc" /><Relationship Type="http://schemas.openxmlformats.org/officeDocument/2006/relationships/notesSlide" Target="/ppt/notesSlides/notesSlide10.xml" Id="Re624dc9749994d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59b3e207642fe" /><Relationship Type="http://schemas.openxmlformats.org/officeDocument/2006/relationships/notesSlide" Target="/ppt/notesSlides/notesSlide11.xml" Id="R101b6462366b4e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b2c1296a1b4f5c" /><Relationship Type="http://schemas.openxmlformats.org/officeDocument/2006/relationships/notesSlide" Target="/ppt/notesSlides/notesSlide12.xml" Id="R33cbc1d88e5949f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fdd6a9e3cc4b11" /><Relationship Type="http://schemas.openxmlformats.org/officeDocument/2006/relationships/notesSlide" Target="/ppt/notesSlides/notesSlide13.xml" Id="Rfe59dafc2c7b43c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e5ae164a914659" /><Relationship Type="http://schemas.openxmlformats.org/officeDocument/2006/relationships/notesSlide" Target="/ppt/notesSlides/notesSlide14.xml" Id="R5d17eb21a71347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9a794062c14fd5" /><Relationship Type="http://schemas.openxmlformats.org/officeDocument/2006/relationships/notesSlide" Target="/ppt/notesSlides/notesSlide15.xml" Id="R808ccc674f724cd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05086862f647bf" /><Relationship Type="http://schemas.openxmlformats.org/officeDocument/2006/relationships/notesSlide" Target="/ppt/notesSlides/notesSlide16.xml" Id="Rf44a661edf8043c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b653ed626e400b" /><Relationship Type="http://schemas.openxmlformats.org/officeDocument/2006/relationships/notesSlide" Target="/ppt/notesSlides/notesSlide17.xml" Id="R69b573a7aa8b4ce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35e1ab99134e19" /><Relationship Type="http://schemas.openxmlformats.org/officeDocument/2006/relationships/notesSlide" Target="/ppt/notesSlides/notesSlide18.xml" Id="R839f595589554e0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1caf02f6e54572" /><Relationship Type="http://schemas.openxmlformats.org/officeDocument/2006/relationships/notesSlide" Target="/ppt/notesSlides/notesSlide19.xml" Id="R5495466d09c7483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78d8ca0c5e4250" /><Relationship Type="http://schemas.openxmlformats.org/officeDocument/2006/relationships/notesSlide" Target="/ppt/notesSlides/notesSlide20.xml" Id="R8a77138f20ec475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f9e4a38bcb4ed1" /><Relationship Type="http://schemas.openxmlformats.org/officeDocument/2006/relationships/notesSlide" Target="/ppt/notesSlides/notesSlide21.xml" Id="Reb106fc0403d47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1c1900f31d48f0" /><Relationship Type="http://schemas.openxmlformats.org/officeDocument/2006/relationships/notesSlide" Target="/ppt/notesSlides/notesSlide22.xml" Id="R849798a510f84d1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cb9a74f1d4581" /><Relationship Type="http://schemas.openxmlformats.org/officeDocument/2006/relationships/notesSlide" Target="/ppt/notesSlides/notesSlide23.xml" Id="R1b8e8f49be44430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5efb2336784115" /><Relationship Type="http://schemas.openxmlformats.org/officeDocument/2006/relationships/notesSlide" Target="/ppt/notesSlides/notesSlide24.xml" Id="R08c6a9dfe09547b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48562de37f42f5" /><Relationship Type="http://schemas.openxmlformats.org/officeDocument/2006/relationships/notesSlide" Target="/ppt/notesSlides/notesSlide25.xml" Id="R1bfcc0c9a6b949f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16645ed86a47d9" /><Relationship Type="http://schemas.openxmlformats.org/officeDocument/2006/relationships/notesSlide" Target="/ppt/notesSlides/notesSlide26.xml" Id="Rc481653dcdd1460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9ceddeca434bc3" /><Relationship Type="http://schemas.openxmlformats.org/officeDocument/2006/relationships/notesSlide" Target="/ppt/notesSlides/notesSlide27.xml" Id="R615d486eb5064d2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0d9f7ff44e4448" /><Relationship Type="http://schemas.openxmlformats.org/officeDocument/2006/relationships/notesSlide" Target="/ppt/notesSlides/notesSlide28.xml" Id="R87ffdd6262e542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James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  |  James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作神和主耶穌基督僕人的雅各請散住十二個支派之人的安。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James, a servant of God and of the Lord Jesus Christ, to the twelve tribes which are scattered abroad, greeting.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  |  James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我的弟兄們，你們落在百般試煉中，都要以為大喜樂；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brethren, count it all joy when ye fall into divers temptations;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1:3  |  James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因為知道你們的信心經過試驗，就生忍耐。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this, that the trying of your faith worketh patience.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1:4  |  James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但忍耐也當成功，使你們成全、完備，毫無缺欠。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patience have her perfect work, that ye may be perfect and entire, wanting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1:5  |  James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你們中間若有缺少智慧的，應當求那厚賜與眾人、也不斥責人的神，[主]就必賜給他。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of you lack wisdom, let him ask of God, that giveth to all men liberally, and upbraideth not; and it shall be given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1:6  |  James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只要憑着信心求，一點不疑惑；因為那疑惑的人，就像海中的波浪，被風吹動翻騰。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him ask in faith, nothing wavering. For he that wavereth is like a wave of the sea driven with the wind and tossed.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1:7  |  James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這樣的人不要想從主那裏得甚麼。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let not that man think that he shall receive any thing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1:8  |  James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心懷二意的人，在他一切所行的路上都沒有定見。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double minded man is unstable in all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1:9  |  James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卑微的弟兄升高，就該喜樂；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brother of low degree rejoice in that he is exalted: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1:10  |  James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富足的降卑，也該如此；因為他必要過去，如同草上的花一樣。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rich, in that he is made low: because as the flower of the grass he shall pass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1:11  |  James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太陽出來，熱風颳起，草就枯乾，花也凋謝，美容就消沒了；那富足的人，在他所行的事上也要這樣衰殘。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sun is no sooner risen with a burning heat, but it withereth the grass, and the flower thereof falleth, and the grace of the fashion of it perisheth: so also shall the rich man fade away in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1:12  |  James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忍受試探的人是有福的，因為他經過試驗以後，必得生命的冠冕；這是[主]應許給那些愛他之人的。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that endureth temptation: for when he is tried, he shall receive the crown of life, which the Lord hath promised to them that love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1:13  |  James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人被試探，不可說：「我是被神試探」；因為神不能被惡試探，他也不試探人。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 man say when he is tempted, I am tempted of God: for God cannot be tempted with evil, neither tempteth he any man: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1:14  |  James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但各人被試探，乃是被自己的私慾牽引誘惑的。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every man is tempted, when he is drawn away of his own lust, and enticed.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1:15  |  James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私慾既懷了胎，就生出罪來；罪既長成，就生出死來。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when lust hath conceived, it bringeth forth sin: and sin, when it is finished, bringeth forth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1:16  |  James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我親愛的弟兄們，不要看錯了。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err, my beloved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1:17  |  James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各樣美善的恩賜和各樣全備的賞賜都是從上頭來的，從眾光之父那裏降下來的；在他並沒有改變，也沒有轉動的影兒。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good gift and every perfect gift is from above, and cometh down from the Father of lights, with whom is no variableness, neither shadow of turning.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1:18  |  James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他按自己的旨意，用真道生了我們，叫我們在他所造的萬物中好像初熟的果子。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his own will begat he us with the word of truth, that we should be a kind of firstfruits of his creatures.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1:19  |  James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我親愛的弟兄們，這是你們所知道的。但你們各人要快快地聽，慢慢地說，慢慢地動怒，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my beloved brethren, let every man be swift to hear, slow to speak, slow to wrath: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1:20  |  James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因為人的怒氣並不成就神的義。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wrath of man worketh not the righteousness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1:21  |  James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所以，你們要脫去一切的污穢和盈餘的邪惡，存溫柔的心領受那所栽種的道，就是能救你們靈魂的道。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lay apart all filthiness and superfluity of naughtiness, and receive with meekness the engrafted word, which is able to save your souls.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1:22  |  James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只是你們要行道，不要單單聽道，自己欺哄自己。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be ye doers of the word, and not hearers only, deceiving your own 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1:23  |  James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因為聽道而不行道的，就像人對着鏡子看自己本來的面目，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any be a hearer of the word, and not a doer, he is like unto a man beholding his natural face in a glass: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1:24  |  James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看見，走後，隨即忘了他的相貌如何。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beholdeth himself, and goeth his way, and straightway forgetteth what manner of man he was.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1:25  |  James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惟有詳細察看那全備、[使人]自由之律法的，並且時常如此，這人既不是聽了就忘，乃是實在行出來，就在他所行的事上必然得福。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whoso looketh into the perfect law of liberty, and continueth therein, he being not a forgetful hearer, but a doer of the work, this man shall be blessed in his deed.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1:26  |  James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若有人自以為虔誠，卻不勒住他的舌頭，反欺哄自己的心，這人的虔誠是虛的。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among you seem to be religious, and bridleth not his tongue, but deceiveth his own heart, this man’s religion is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1:27  |  James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在神我們的父面前，那清潔沒有玷污的虔誠，就是看顧在患難中的孤兒寡婦，並且保守自己不沾染世俗。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Pure religion and undefiled before God and the Father is this, To visit the fatherless and widows in their affliction, and to keep himself unspotted from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2026-08-30T06:55:39.7880000Z</dcterms:created>
  <dcterms:modified xsi:type="dcterms:W3CDTF">2026-08-30T06:55:39.7880000Z</dcterms:modified>
</coreProperties>
</file>