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4c8696d5da4ef5" /><Relationship Type="http://schemas.openxmlformats.org/officeDocument/2006/relationships/extended-properties" Target="/docProps/app.xml" Id="R1a94ff45aa684918" /><Relationship Type="http://schemas.openxmlformats.org/officeDocument/2006/relationships/officeDocument" Target="/ppt/presentation.xml" Id="R36dc9cefcf7a4b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1e1b6ad9134c34"/>
  </p:sldMasterIdLst>
  <p:notesMasterIdLst>
    <p:notesMasterId xmlns:r="http://schemas.openxmlformats.org/officeDocument/2006/relationships" r:id="R65dd02a0d50d47da"/>
  </p:notesMasterIdLst>
  <p:sldIdLst>
    <p:sldId xmlns:r="http://schemas.openxmlformats.org/officeDocument/2006/relationships" id="256" r:id="R664dbb7f2ee148be"/>
    <p:sldId xmlns:r="http://schemas.openxmlformats.org/officeDocument/2006/relationships" id="257" r:id="R479aaa989bac429e"/>
    <p:sldId xmlns:r="http://schemas.openxmlformats.org/officeDocument/2006/relationships" id="258" r:id="R1788ea86704b4ef9"/>
    <p:sldId xmlns:r="http://schemas.openxmlformats.org/officeDocument/2006/relationships" id="259" r:id="R7c42e3f67d1d4244"/>
    <p:sldId xmlns:r="http://schemas.openxmlformats.org/officeDocument/2006/relationships" id="260" r:id="R076712f199854682"/>
    <p:sldId xmlns:r="http://schemas.openxmlformats.org/officeDocument/2006/relationships" id="261" r:id="R87a900cb7eb9488e"/>
    <p:sldId xmlns:r="http://schemas.openxmlformats.org/officeDocument/2006/relationships" id="262" r:id="R07012b4a90e04de9"/>
    <p:sldId xmlns:r="http://schemas.openxmlformats.org/officeDocument/2006/relationships" id="263" r:id="R08e448f12fca4de8"/>
    <p:sldId xmlns:r="http://schemas.openxmlformats.org/officeDocument/2006/relationships" id="264" r:id="R81282509193849f0"/>
    <p:sldId xmlns:r="http://schemas.openxmlformats.org/officeDocument/2006/relationships" id="265" r:id="Rb7daad2e71e640b3"/>
    <p:sldId xmlns:r="http://schemas.openxmlformats.org/officeDocument/2006/relationships" id="266" r:id="R53ca2d48cff64a97"/>
    <p:sldId xmlns:r="http://schemas.openxmlformats.org/officeDocument/2006/relationships" id="267" r:id="R2d6e822fcf3947ba"/>
    <p:sldId xmlns:r="http://schemas.openxmlformats.org/officeDocument/2006/relationships" id="268" r:id="Ra7849ab12c844b14"/>
    <p:sldId xmlns:r="http://schemas.openxmlformats.org/officeDocument/2006/relationships" id="269" r:id="R04c42789c25d4166"/>
    <p:sldId xmlns:r="http://schemas.openxmlformats.org/officeDocument/2006/relationships" id="270" r:id="R916c8ac141c34c4c"/>
    <p:sldId xmlns:r="http://schemas.openxmlformats.org/officeDocument/2006/relationships" id="271" r:id="Rcc4310063085406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7c83eb0d934019" /><Relationship Type="http://schemas.openxmlformats.org/officeDocument/2006/relationships/slideMaster" Target="/ppt/slideMasters/slideMaster1.xml" Id="Rb81e1b6ad9134c34" /><Relationship Type="http://schemas.openxmlformats.org/officeDocument/2006/relationships/notesMaster" Target="/ppt/notesMasters/notesMaster1.xml" Id="R65dd02a0d50d47da" /><Relationship Type="http://schemas.openxmlformats.org/officeDocument/2006/relationships/presProps" Target="/ppt/presProps.xml" Id="R36323f541dae4b0e" /><Relationship Type="http://schemas.openxmlformats.org/officeDocument/2006/relationships/tableStyles" Target="/ppt/tableStyles.xml" Id="R7bbc5f6a880b49cb" /><Relationship Type="http://schemas.openxmlformats.org/officeDocument/2006/relationships/slide" Target="/ppt/slides/slide1.xml" Id="R664dbb7f2ee148be" /><Relationship Type="http://schemas.openxmlformats.org/officeDocument/2006/relationships/slide" Target="/ppt/slides/slide2.xml" Id="R479aaa989bac429e" /><Relationship Type="http://schemas.openxmlformats.org/officeDocument/2006/relationships/slide" Target="/ppt/slides/slide3.xml" Id="R1788ea86704b4ef9" /><Relationship Type="http://schemas.openxmlformats.org/officeDocument/2006/relationships/slide" Target="/ppt/slides/slide4.xml" Id="R7c42e3f67d1d4244" /><Relationship Type="http://schemas.openxmlformats.org/officeDocument/2006/relationships/slide" Target="/ppt/slides/slide5.xml" Id="R076712f199854682" /><Relationship Type="http://schemas.openxmlformats.org/officeDocument/2006/relationships/slide" Target="/ppt/slides/slide6.xml" Id="R87a900cb7eb9488e" /><Relationship Type="http://schemas.openxmlformats.org/officeDocument/2006/relationships/slide" Target="/ppt/slides/slide7.xml" Id="R07012b4a90e04de9" /><Relationship Type="http://schemas.openxmlformats.org/officeDocument/2006/relationships/slide" Target="/ppt/slides/slide8.xml" Id="R08e448f12fca4de8" /><Relationship Type="http://schemas.openxmlformats.org/officeDocument/2006/relationships/slide" Target="/ppt/slides/slide9.xml" Id="R81282509193849f0" /><Relationship Type="http://schemas.openxmlformats.org/officeDocument/2006/relationships/slide" Target="/ppt/slides/slide10.xml" Id="Rb7daad2e71e640b3" /><Relationship Type="http://schemas.openxmlformats.org/officeDocument/2006/relationships/slide" Target="/ppt/slides/slide11.xml" Id="R53ca2d48cff64a97" /><Relationship Type="http://schemas.openxmlformats.org/officeDocument/2006/relationships/slide" Target="/ppt/slides/slide12.xml" Id="R2d6e822fcf3947ba" /><Relationship Type="http://schemas.openxmlformats.org/officeDocument/2006/relationships/slide" Target="/ppt/slides/slide13.xml" Id="Ra7849ab12c844b14" /><Relationship Type="http://schemas.openxmlformats.org/officeDocument/2006/relationships/slide" Target="/ppt/slides/slide14.xml" Id="R04c42789c25d4166" /><Relationship Type="http://schemas.openxmlformats.org/officeDocument/2006/relationships/slide" Target="/ppt/slides/slide15.xml" Id="R916c8ac141c34c4c" /><Relationship Type="http://schemas.openxmlformats.org/officeDocument/2006/relationships/slide" Target="/ppt/slides/slide16.xml" Id="Rcc431006308540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631c23ebbb40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923655efa24f85" /><Relationship Type="http://schemas.openxmlformats.org/officeDocument/2006/relationships/notesMaster" Target="/ppt/notesMasters/notesMaster1.xml" Id="R154bfa74700849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b7284c90244ab5" /><Relationship Type="http://schemas.openxmlformats.org/officeDocument/2006/relationships/notesMaster" Target="/ppt/notesMasters/notesMaster1.xml" Id="R90876d4102df4a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d4a390e3c24b5d" /><Relationship Type="http://schemas.openxmlformats.org/officeDocument/2006/relationships/notesMaster" Target="/ppt/notesMasters/notesMaster1.xml" Id="R6e58e208faa94b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3579ab448c431a" /><Relationship Type="http://schemas.openxmlformats.org/officeDocument/2006/relationships/notesMaster" Target="/ppt/notesMasters/notesMaster1.xml" Id="Re7db9c5c44384a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84e5f5ceb04549" /><Relationship Type="http://schemas.openxmlformats.org/officeDocument/2006/relationships/notesMaster" Target="/ppt/notesMasters/notesMaster1.xml" Id="R9d6f95c61a4c48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7d0f44ecd34138" /><Relationship Type="http://schemas.openxmlformats.org/officeDocument/2006/relationships/notesMaster" Target="/ppt/notesMasters/notesMaster1.xml" Id="Rb92ca76214d142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6a0638a8ba490c" /><Relationship Type="http://schemas.openxmlformats.org/officeDocument/2006/relationships/notesMaster" Target="/ppt/notesMasters/notesMaster1.xml" Id="Rb9cae8a4557441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751f99526d54a6e" /><Relationship Type="http://schemas.openxmlformats.org/officeDocument/2006/relationships/notesMaster" Target="/ppt/notesMasters/notesMaster1.xml" Id="Rf4c4a1c92e7f44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494f8adda14183" /><Relationship Type="http://schemas.openxmlformats.org/officeDocument/2006/relationships/notesMaster" Target="/ppt/notesMasters/notesMaster1.xml" Id="R8e4a41f2838f4f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06a8920ab84e3a" /><Relationship Type="http://schemas.openxmlformats.org/officeDocument/2006/relationships/notesMaster" Target="/ppt/notesMasters/notesMaster1.xml" Id="Rf0996762958748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303d6535ce1411b" /><Relationship Type="http://schemas.openxmlformats.org/officeDocument/2006/relationships/notesMaster" Target="/ppt/notesMasters/notesMaster1.xml" Id="R3d52c732f5bd45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1b187ab1fa2468d" /><Relationship Type="http://schemas.openxmlformats.org/officeDocument/2006/relationships/notesMaster" Target="/ppt/notesMasters/notesMaster1.xml" Id="Rf9eb6e9c3d93435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a2af16ff2f425d" /><Relationship Type="http://schemas.openxmlformats.org/officeDocument/2006/relationships/notesMaster" Target="/ppt/notesMasters/notesMaster1.xml" Id="R89c6f29e4224451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4378c30cda4157" /><Relationship Type="http://schemas.openxmlformats.org/officeDocument/2006/relationships/notesMaster" Target="/ppt/notesMasters/notesMaster1.xml" Id="R748d841c67354f6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06da0f8d5a941fa" /><Relationship Type="http://schemas.openxmlformats.org/officeDocument/2006/relationships/notesMaster" Target="/ppt/notesMasters/notesMaster1.xml" Id="R6adf8269596345f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5254aa17f04b5e" /><Relationship Type="http://schemas.openxmlformats.org/officeDocument/2006/relationships/notesMaster" Target="/ppt/notesMasters/notesMaster1.xml" Id="Rf251f4cf764143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45b0ca2db84e61" /><Relationship Type="http://schemas.openxmlformats.org/officeDocument/2006/relationships/image" Target="/ppt/media/image.png" Id="R516d264f75454dc8" /><Relationship Type="http://schemas.openxmlformats.org/officeDocument/2006/relationships/image" Target="/ppt/media/image2.png" Id="R53924efa8915436b" /><Relationship Type="http://schemas.openxmlformats.org/officeDocument/2006/relationships/image" Target="/ppt/media/image.jpeg" Id="R6cbdb04fbf48475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d30719589c44d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16d264f75454dc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3924efa8915436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bdb04fbf48475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48592a168a4486" /><Relationship Type="http://schemas.openxmlformats.org/officeDocument/2006/relationships/slideLayout" Target="/ppt/slideLayouts/slideLayout1.xml" Id="Ra242ae226c984d90" /><Relationship Type="http://schemas.openxmlformats.org/officeDocument/2006/relationships/slideLayout" Target="/ppt/slideLayouts/slideLayout2.xml" Id="R1de24b32ba994a4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42ae226c984d90"/>
    <p:sldLayoutId xmlns:r="http://schemas.openxmlformats.org/officeDocument/2006/relationships" id="2147483650" r:id="R1de24b32ba994a4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3a67f861f24469" /><Relationship Type="http://schemas.openxmlformats.org/officeDocument/2006/relationships/notesSlide" Target="/ppt/notesSlides/notesSlide1.xml" Id="R77fe47ab2cd84c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7c74144eb34f69" /><Relationship Type="http://schemas.openxmlformats.org/officeDocument/2006/relationships/notesSlide" Target="/ppt/notesSlides/notesSlide2.xml" Id="R13c9b6ffa47344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3fca83a9584d13" /><Relationship Type="http://schemas.openxmlformats.org/officeDocument/2006/relationships/notesSlide" Target="/ppt/notesSlides/notesSlide3.xml" Id="Re7f5a218f2e144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7e49e963ac42dc" /><Relationship Type="http://schemas.openxmlformats.org/officeDocument/2006/relationships/notesSlide" Target="/ppt/notesSlides/notesSlide4.xml" Id="R658ea5fecb9649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1776ce240d491d" /><Relationship Type="http://schemas.openxmlformats.org/officeDocument/2006/relationships/notesSlide" Target="/ppt/notesSlides/notesSlide5.xml" Id="R6458952a638547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f2917b6b58442d" /><Relationship Type="http://schemas.openxmlformats.org/officeDocument/2006/relationships/notesSlide" Target="/ppt/notesSlides/notesSlide6.xml" Id="Racb0f2ad328a46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1207f5a56d4d63" /><Relationship Type="http://schemas.openxmlformats.org/officeDocument/2006/relationships/notesSlide" Target="/ppt/notesSlides/notesSlide7.xml" Id="R5f38b112439e4f1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5e5f65a1ce460a" /><Relationship Type="http://schemas.openxmlformats.org/officeDocument/2006/relationships/notesSlide" Target="/ppt/notesSlides/notesSlide8.xml" Id="Re07ae3e274764c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937ca0da4c4474" /><Relationship Type="http://schemas.openxmlformats.org/officeDocument/2006/relationships/notesSlide" Target="/ppt/notesSlides/notesSlide9.xml" Id="Rb53d7584553a40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7bfad59dd458d" /><Relationship Type="http://schemas.openxmlformats.org/officeDocument/2006/relationships/notesSlide" Target="/ppt/notesSlides/notesSlide10.xml" Id="Rfa5aea1d040c4f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bb0d7cab0f412a" /><Relationship Type="http://schemas.openxmlformats.org/officeDocument/2006/relationships/notesSlide" Target="/ppt/notesSlides/notesSlide11.xml" Id="Rc6f276b5e5b1481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8285560d124d60" /><Relationship Type="http://schemas.openxmlformats.org/officeDocument/2006/relationships/notesSlide" Target="/ppt/notesSlides/notesSlide12.xml" Id="R6c484757676e46e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8b3b409a3e463c" /><Relationship Type="http://schemas.openxmlformats.org/officeDocument/2006/relationships/notesSlide" Target="/ppt/notesSlides/notesSlide13.xml" Id="R5c83cf9ead514d4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36921271a746bc" /><Relationship Type="http://schemas.openxmlformats.org/officeDocument/2006/relationships/notesSlide" Target="/ppt/notesSlides/notesSlide14.xml" Id="R16af64770db144f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c8ff1aa16342e3" /><Relationship Type="http://schemas.openxmlformats.org/officeDocument/2006/relationships/notesSlide" Target="/ppt/notesSlides/notesSlide15.xml" Id="R4df01195404940f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f04594c35e41a4" /><Relationship Type="http://schemas.openxmlformats.org/officeDocument/2006/relationships/notesSlide" Target="/ppt/notesSlides/notesSlide16.xml" Id="R89636af3d4b74e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  |  Hosea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以色列是茂盛的葡萄樹，結果繁多。 果子越多，就越增添祭壇； 地土越肥美，就越造美麗的柱像。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Israel is an empty vine, he bringeth forth fruit unto himself: according to the multitude of his fruit he hath increased the altars; according to the goodness of his land they have made goodly images.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10:2  |  Hosea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他們心懷二意， 現今要定為有罪。 耶和華必拆毀他們的祭壇， 毀壞他們的柱像。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heart is divided; now shall they be found faulty: he shall break down their altars, he shall spoil their images.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10:3  |  Hosea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他們必說：我們沒有王， 因為我們不敬畏耶和華。 王能為我們做甚麼呢？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now they shall say, We have no king, because we feared not the LORD; what then should a king do to 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10:4  |  Hosea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他們為立約說[謊]言，起假誓； 因此，災罰如苦菜滋生在田間的犂溝中。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spoken words, swearing falsely in making a covenant: thus judgment springeth up as hemlock in the furrows of the field.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10:5  |  Hosea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撒馬利亞的居民必因伯‧亞文的牛犢驚恐； 崇拜牛犢的民和喜愛牛犢的祭司 都必因榮耀離開它，為它悲哀。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inhabitants of Samaria shall fear because of the calves of Beth-aven: for the people thereof shall mourn over it, and the priests thereof that rejoiced on it, for the glory thereof, because it is departed from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10:6  |  Hosea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人必將牛犢帶到亞述當作禮物， 獻給耶雷布王。 以法蓮必蒙羞； 以色列必因自己的計謀慚愧。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be also carried unto Assyria for a present to king Jareb: Ephraim shall receive shame, and Israel shall be ashamed of his own counsel.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10:7  |  Hosea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至於撒馬利亞，她的王必滅沒， 如水面的沫子一樣。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Samaria, her king is cut off as the foam upon the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10:8  |  Hosea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伯‧亞文的邱壇－ 就是以色列取罪[的地方]必被毀滅； 荊棘和蒺藜必長在他們的祭壇上。 他們必對大山說：遮蓋我們！ 對小山說：倒在我們身上！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high places also of Aven, the sin of Israel, shall be destroyed: the thorn and the thistle shall come up on their altars; and they shall say to the mountains, Cover us; and to the hills, Fall on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10:9  |  Hosea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 你從基比亞的日子以來時常犯罪。 你們的先人曾站在那裏， 現今住基比亞的人 以為攻擊罪孽之輩的戰事臨不到自己。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Israel, thou hast sinned from the days of Gibeah: there they stood: the battle in Gibeah against the children of iniquity did not overtake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10:10  |  Hosea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我必隨意懲罰他們。 他們為兩樣的罪所纏； 列邦的民必聚集攻擊他們。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in my desire that I should chastise them; and the people shall be gathered against them, when they shall bind themselves in their two furrows.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10:11  |  Hosea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以法蓮是馴良的母牛犢，喜愛踹[穀]， 我卻將軛加在牠肥美的頸項上， 我要使以法蓮拉套。 猶大必耕田； 雅各必耙地。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Ephraim is as an heifer that is taught, and loveth to tread out the corn; but I passed over upon her fair neck: I will make Ephraim to ride; Judah shall plow, and Jacob shall break his clods.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10:12  |  Hosea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你們要為自己栽種公義， 就能收割慈愛。 現今正是尋求耶和華的時候； 你們要開墾荒地，等他臨到， 使公義如雨降在你們身上。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Sow to yourselves in righteousness, reap in mercy; break up your fallow ground: for it is time to seek the LORD, till he come and rain righteousness upon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10:13  |  Hosea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你們耕種的是奸惡， 收割的是罪孽， 吃的是謊話的果子。 因你倚靠自己的行為， 仰賴勇士眾多，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have plowed wickedness, ye have reaped iniquity; ye have eaten the fruit of lies: because thou didst trust in thy way, in the multitude of thy mighty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10:14  |  Hosea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所以在這民中必有鬨嚷之聲， 你一切的保障必被拆毀， 就如沙勒幔在爭戰的日子拆毀伯‧亞比勒， 將其中的母子一同摔死。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a tumult arise among thy people, and all thy fortresses shall be spoiled, as Shalman spoiled Beth-arbel in the day of battle: the mother was dashed in pieces upon her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10:15  |  Hosea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因他們的大惡， 伯特利必使你們遭遇如此。 到了黎明，以色列的王必全然滅絕。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Beth-el do unto you because of your great wickedness: in a morning shall the king of Israel utterly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2026-08-30T03:49:46.1640000Z</dcterms:created>
  <dcterms:modified xsi:type="dcterms:W3CDTF">2026-08-30T03:49:46.1640000Z</dcterms:modified>
</coreProperties>
</file>