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cfabf53e9c452b" /><Relationship Type="http://schemas.openxmlformats.org/officeDocument/2006/relationships/extended-properties" Target="/docProps/app.xml" Id="Re21950c0a8b44f5b" /><Relationship Type="http://schemas.openxmlformats.org/officeDocument/2006/relationships/officeDocument" Target="/ppt/presentation.xml" Id="R55121ed3904846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1f7b497e8e471f"/>
  </p:sldMasterIdLst>
  <p:notesMasterIdLst>
    <p:notesMasterId xmlns:r="http://schemas.openxmlformats.org/officeDocument/2006/relationships" r:id="Rd714a0faff5d45cc"/>
  </p:notesMasterIdLst>
  <p:sldIdLst>
    <p:sldId xmlns:r="http://schemas.openxmlformats.org/officeDocument/2006/relationships" id="256" r:id="R5c3bc20f55124756"/>
    <p:sldId xmlns:r="http://schemas.openxmlformats.org/officeDocument/2006/relationships" id="257" r:id="Rdd7dcf7f59b44ff5"/>
    <p:sldId xmlns:r="http://schemas.openxmlformats.org/officeDocument/2006/relationships" id="258" r:id="Re9b6d580c5ac4a86"/>
    <p:sldId xmlns:r="http://schemas.openxmlformats.org/officeDocument/2006/relationships" id="259" r:id="R55f696123bbe485e"/>
    <p:sldId xmlns:r="http://schemas.openxmlformats.org/officeDocument/2006/relationships" id="260" r:id="Ra77067550d7142a0"/>
    <p:sldId xmlns:r="http://schemas.openxmlformats.org/officeDocument/2006/relationships" id="261" r:id="R808be368fea94a6f"/>
    <p:sldId xmlns:r="http://schemas.openxmlformats.org/officeDocument/2006/relationships" id="262" r:id="R751157e9b9d940ea"/>
    <p:sldId xmlns:r="http://schemas.openxmlformats.org/officeDocument/2006/relationships" id="263" r:id="Rc3ec3b70ccd24cc8"/>
    <p:sldId xmlns:r="http://schemas.openxmlformats.org/officeDocument/2006/relationships" id="264" r:id="Rc54918dd6ae14a09"/>
    <p:sldId xmlns:r="http://schemas.openxmlformats.org/officeDocument/2006/relationships" id="265" r:id="Rc2d5f2ff026b4817"/>
    <p:sldId xmlns:r="http://schemas.openxmlformats.org/officeDocument/2006/relationships" id="266" r:id="Rbd3a4b18d66446a0"/>
    <p:sldId xmlns:r="http://schemas.openxmlformats.org/officeDocument/2006/relationships" id="267" r:id="R3b8303e60572465c"/>
    <p:sldId xmlns:r="http://schemas.openxmlformats.org/officeDocument/2006/relationships" id="268" r:id="R7d1ec48b33fb4426"/>
    <p:sldId xmlns:r="http://schemas.openxmlformats.org/officeDocument/2006/relationships" id="269" r:id="R33ef2b2739b34a05"/>
    <p:sldId xmlns:r="http://schemas.openxmlformats.org/officeDocument/2006/relationships" id="270" r:id="Rc5350ec5916d45d9"/>
    <p:sldId xmlns:r="http://schemas.openxmlformats.org/officeDocument/2006/relationships" id="271" r:id="Rf77148c8d34444ef"/>
    <p:sldId xmlns:r="http://schemas.openxmlformats.org/officeDocument/2006/relationships" id="272" r:id="R2a10a926085c454b"/>
    <p:sldId xmlns:r="http://schemas.openxmlformats.org/officeDocument/2006/relationships" id="273" r:id="R7d1d55592e884393"/>
    <p:sldId xmlns:r="http://schemas.openxmlformats.org/officeDocument/2006/relationships" id="274" r:id="Rc46afbdc1d474afd"/>
    <p:sldId xmlns:r="http://schemas.openxmlformats.org/officeDocument/2006/relationships" id="275" r:id="R018ba84848e44baa"/>
    <p:sldId xmlns:r="http://schemas.openxmlformats.org/officeDocument/2006/relationships" id="276" r:id="R899db69c388047c0"/>
    <p:sldId xmlns:r="http://schemas.openxmlformats.org/officeDocument/2006/relationships" id="277" r:id="R27116a5b13f54e2d"/>
    <p:sldId xmlns:r="http://schemas.openxmlformats.org/officeDocument/2006/relationships" id="278" r:id="Rd97217c3c3214f39"/>
    <p:sldId xmlns:r="http://schemas.openxmlformats.org/officeDocument/2006/relationships" id="279" r:id="R8c98b775585c4d15"/>
    <p:sldId xmlns:r="http://schemas.openxmlformats.org/officeDocument/2006/relationships" id="280" r:id="Rbd9716cbb25148fd"/>
    <p:sldId xmlns:r="http://schemas.openxmlformats.org/officeDocument/2006/relationships" id="281" r:id="R7b950926afec4f4b"/>
    <p:sldId xmlns:r="http://schemas.openxmlformats.org/officeDocument/2006/relationships" id="282" r:id="Rc833a8c11dd94d89"/>
    <p:sldId xmlns:r="http://schemas.openxmlformats.org/officeDocument/2006/relationships" id="283" r:id="Reb232bb8dbf8491c"/>
    <p:sldId xmlns:r="http://schemas.openxmlformats.org/officeDocument/2006/relationships" id="284" r:id="Rea3e6022d7bb4342"/>
    <p:sldId xmlns:r="http://schemas.openxmlformats.org/officeDocument/2006/relationships" id="285" r:id="Rab445f5538334a93"/>
    <p:sldId xmlns:r="http://schemas.openxmlformats.org/officeDocument/2006/relationships" id="286" r:id="Rb8b2c0c829b5431d"/>
    <p:sldId xmlns:r="http://schemas.openxmlformats.org/officeDocument/2006/relationships" id="287" r:id="R70e9400cec1543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f6d7041dbb4942" /><Relationship Type="http://schemas.openxmlformats.org/officeDocument/2006/relationships/slideMaster" Target="/ppt/slideMasters/slideMaster1.xml" Id="R101f7b497e8e471f" /><Relationship Type="http://schemas.openxmlformats.org/officeDocument/2006/relationships/notesMaster" Target="/ppt/notesMasters/notesMaster1.xml" Id="Rd714a0faff5d45cc" /><Relationship Type="http://schemas.openxmlformats.org/officeDocument/2006/relationships/presProps" Target="/ppt/presProps.xml" Id="R2e47fd631e014979" /><Relationship Type="http://schemas.openxmlformats.org/officeDocument/2006/relationships/tableStyles" Target="/ppt/tableStyles.xml" Id="R27f7068b96514463" /><Relationship Type="http://schemas.openxmlformats.org/officeDocument/2006/relationships/slide" Target="/ppt/slides/slide1.xml" Id="R5c3bc20f55124756" /><Relationship Type="http://schemas.openxmlformats.org/officeDocument/2006/relationships/slide" Target="/ppt/slides/slide2.xml" Id="Rdd7dcf7f59b44ff5" /><Relationship Type="http://schemas.openxmlformats.org/officeDocument/2006/relationships/slide" Target="/ppt/slides/slide3.xml" Id="Re9b6d580c5ac4a86" /><Relationship Type="http://schemas.openxmlformats.org/officeDocument/2006/relationships/slide" Target="/ppt/slides/slide4.xml" Id="R55f696123bbe485e" /><Relationship Type="http://schemas.openxmlformats.org/officeDocument/2006/relationships/slide" Target="/ppt/slides/slide5.xml" Id="Ra77067550d7142a0" /><Relationship Type="http://schemas.openxmlformats.org/officeDocument/2006/relationships/slide" Target="/ppt/slides/slide6.xml" Id="R808be368fea94a6f" /><Relationship Type="http://schemas.openxmlformats.org/officeDocument/2006/relationships/slide" Target="/ppt/slides/slide7.xml" Id="R751157e9b9d940ea" /><Relationship Type="http://schemas.openxmlformats.org/officeDocument/2006/relationships/slide" Target="/ppt/slides/slide8.xml" Id="Rc3ec3b70ccd24cc8" /><Relationship Type="http://schemas.openxmlformats.org/officeDocument/2006/relationships/slide" Target="/ppt/slides/slide9.xml" Id="Rc54918dd6ae14a09" /><Relationship Type="http://schemas.openxmlformats.org/officeDocument/2006/relationships/slide" Target="/ppt/slides/slide10.xml" Id="Rc2d5f2ff026b4817" /><Relationship Type="http://schemas.openxmlformats.org/officeDocument/2006/relationships/slide" Target="/ppt/slides/slide11.xml" Id="Rbd3a4b18d66446a0" /><Relationship Type="http://schemas.openxmlformats.org/officeDocument/2006/relationships/slide" Target="/ppt/slides/slide12.xml" Id="R3b8303e60572465c" /><Relationship Type="http://schemas.openxmlformats.org/officeDocument/2006/relationships/slide" Target="/ppt/slides/slide13.xml" Id="R7d1ec48b33fb4426" /><Relationship Type="http://schemas.openxmlformats.org/officeDocument/2006/relationships/slide" Target="/ppt/slides/slide14.xml" Id="R33ef2b2739b34a05" /><Relationship Type="http://schemas.openxmlformats.org/officeDocument/2006/relationships/slide" Target="/ppt/slides/slide15.xml" Id="Rc5350ec5916d45d9" /><Relationship Type="http://schemas.openxmlformats.org/officeDocument/2006/relationships/slide" Target="/ppt/slides/slide16.xml" Id="Rf77148c8d34444ef" /><Relationship Type="http://schemas.openxmlformats.org/officeDocument/2006/relationships/slide" Target="/ppt/slides/slide17.xml" Id="R2a10a926085c454b" /><Relationship Type="http://schemas.openxmlformats.org/officeDocument/2006/relationships/slide" Target="/ppt/slides/slide18.xml" Id="R7d1d55592e884393" /><Relationship Type="http://schemas.openxmlformats.org/officeDocument/2006/relationships/slide" Target="/ppt/slides/slide19.xml" Id="Rc46afbdc1d474afd" /><Relationship Type="http://schemas.openxmlformats.org/officeDocument/2006/relationships/slide" Target="/ppt/slides/slide20.xml" Id="R018ba84848e44baa" /><Relationship Type="http://schemas.openxmlformats.org/officeDocument/2006/relationships/slide" Target="/ppt/slides/slide21.xml" Id="R899db69c388047c0" /><Relationship Type="http://schemas.openxmlformats.org/officeDocument/2006/relationships/slide" Target="/ppt/slides/slide22.xml" Id="R27116a5b13f54e2d" /><Relationship Type="http://schemas.openxmlformats.org/officeDocument/2006/relationships/slide" Target="/ppt/slides/slide23.xml" Id="Rd97217c3c3214f39" /><Relationship Type="http://schemas.openxmlformats.org/officeDocument/2006/relationships/slide" Target="/ppt/slides/slide24.xml" Id="R8c98b775585c4d15" /><Relationship Type="http://schemas.openxmlformats.org/officeDocument/2006/relationships/slide" Target="/ppt/slides/slide25.xml" Id="Rbd9716cbb25148fd" /><Relationship Type="http://schemas.openxmlformats.org/officeDocument/2006/relationships/slide" Target="/ppt/slides/slide26.xml" Id="R7b950926afec4f4b" /><Relationship Type="http://schemas.openxmlformats.org/officeDocument/2006/relationships/slide" Target="/ppt/slides/slide27.xml" Id="Rc833a8c11dd94d89" /><Relationship Type="http://schemas.openxmlformats.org/officeDocument/2006/relationships/slide" Target="/ppt/slides/slide28.xml" Id="Reb232bb8dbf8491c" /><Relationship Type="http://schemas.openxmlformats.org/officeDocument/2006/relationships/slide" Target="/ppt/slides/slide29.xml" Id="Rea3e6022d7bb4342" /><Relationship Type="http://schemas.openxmlformats.org/officeDocument/2006/relationships/slide" Target="/ppt/slides/slide30.xml" Id="Rab445f5538334a93" /><Relationship Type="http://schemas.openxmlformats.org/officeDocument/2006/relationships/slide" Target="/ppt/slides/slide31.xml" Id="Rb8b2c0c829b5431d" /><Relationship Type="http://schemas.openxmlformats.org/officeDocument/2006/relationships/slide" Target="/ppt/slides/slide32.xml" Id="R70e9400cec1543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9ca81c98cc4a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7b73acb8624321" /><Relationship Type="http://schemas.openxmlformats.org/officeDocument/2006/relationships/notesMaster" Target="/ppt/notesMasters/notesMaster1.xml" Id="R5003471baa1c4a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9808edc76643a3" /><Relationship Type="http://schemas.openxmlformats.org/officeDocument/2006/relationships/notesMaster" Target="/ppt/notesMasters/notesMaster1.xml" Id="R72b3a854035748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e045d534c74067" /><Relationship Type="http://schemas.openxmlformats.org/officeDocument/2006/relationships/notesMaster" Target="/ppt/notesMasters/notesMaster1.xml" Id="R47cbdbb3b7d84d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ead1e49fb0427b" /><Relationship Type="http://schemas.openxmlformats.org/officeDocument/2006/relationships/notesMaster" Target="/ppt/notesMasters/notesMaster1.xml" Id="Rb798386a84d44b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258d0f643f4c0f" /><Relationship Type="http://schemas.openxmlformats.org/officeDocument/2006/relationships/notesMaster" Target="/ppt/notesMasters/notesMaster1.xml" Id="Rfeda1b0c267047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a06973fc644080" /><Relationship Type="http://schemas.openxmlformats.org/officeDocument/2006/relationships/notesMaster" Target="/ppt/notesMasters/notesMaster1.xml" Id="Raaaf3a17918842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9cd4a624354e0d" /><Relationship Type="http://schemas.openxmlformats.org/officeDocument/2006/relationships/notesMaster" Target="/ppt/notesMasters/notesMaster1.xml" Id="R4a56e36559c143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0a7d32b7614a43" /><Relationship Type="http://schemas.openxmlformats.org/officeDocument/2006/relationships/notesMaster" Target="/ppt/notesMasters/notesMaster1.xml" Id="R87879c7383814b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554f20e7424348" /><Relationship Type="http://schemas.openxmlformats.org/officeDocument/2006/relationships/notesMaster" Target="/ppt/notesMasters/notesMaster1.xml" Id="R0f1310c209384e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f45191287c4c4a" /><Relationship Type="http://schemas.openxmlformats.org/officeDocument/2006/relationships/notesMaster" Target="/ppt/notesMasters/notesMaster1.xml" Id="R9415096d1f8144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f40e5b08314d66" /><Relationship Type="http://schemas.openxmlformats.org/officeDocument/2006/relationships/notesMaster" Target="/ppt/notesMasters/notesMaster1.xml" Id="Rf2deedbbf177423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fb7cd961754006" /><Relationship Type="http://schemas.openxmlformats.org/officeDocument/2006/relationships/notesMaster" Target="/ppt/notesMasters/notesMaster1.xml" Id="Rd820bd0711d047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5ad53b8da354b0b" /><Relationship Type="http://schemas.openxmlformats.org/officeDocument/2006/relationships/notesMaster" Target="/ppt/notesMasters/notesMaster1.xml" Id="R58437ad7c56a43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d56a4d3314463f" /><Relationship Type="http://schemas.openxmlformats.org/officeDocument/2006/relationships/notesMaster" Target="/ppt/notesMasters/notesMaster1.xml" Id="Rba9c52e946a44d5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8e8e1da4d6e416c" /><Relationship Type="http://schemas.openxmlformats.org/officeDocument/2006/relationships/notesMaster" Target="/ppt/notesMasters/notesMaster1.xml" Id="Rb07ce283a77d4d7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7179390ceca4592" /><Relationship Type="http://schemas.openxmlformats.org/officeDocument/2006/relationships/notesMaster" Target="/ppt/notesMasters/notesMaster1.xml" Id="R492b253044fb4d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64ada5a752246d5" /><Relationship Type="http://schemas.openxmlformats.org/officeDocument/2006/relationships/notesMaster" Target="/ppt/notesMasters/notesMaster1.xml" Id="R70c78930826948b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636491434d74667" /><Relationship Type="http://schemas.openxmlformats.org/officeDocument/2006/relationships/notesMaster" Target="/ppt/notesMasters/notesMaster1.xml" Id="R0a4cf0ffd80e420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a868e819dcb4ba7" /><Relationship Type="http://schemas.openxmlformats.org/officeDocument/2006/relationships/notesMaster" Target="/ppt/notesMasters/notesMaster1.xml" Id="R2e825b9dcb444d8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581e7d539484cf8" /><Relationship Type="http://schemas.openxmlformats.org/officeDocument/2006/relationships/notesMaster" Target="/ppt/notesMasters/notesMaster1.xml" Id="R144a21343c6f49a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9a0ae69de64cd6" /><Relationship Type="http://schemas.openxmlformats.org/officeDocument/2006/relationships/notesMaster" Target="/ppt/notesMasters/notesMaster1.xml" Id="R646c0ba8aa9b490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c8ae21117ae4339" /><Relationship Type="http://schemas.openxmlformats.org/officeDocument/2006/relationships/notesMaster" Target="/ppt/notesMasters/notesMaster1.xml" Id="R76e7b3f9354c407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5f477252259453c" /><Relationship Type="http://schemas.openxmlformats.org/officeDocument/2006/relationships/notesMaster" Target="/ppt/notesMasters/notesMaster1.xml" Id="R36ccb89164ef4a7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2b5d2a1b1424a79" /><Relationship Type="http://schemas.openxmlformats.org/officeDocument/2006/relationships/notesMaster" Target="/ppt/notesMasters/notesMaster1.xml" Id="R3cc0747c9652406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bd709b24e3b4049" /><Relationship Type="http://schemas.openxmlformats.org/officeDocument/2006/relationships/notesMaster" Target="/ppt/notesMasters/notesMaster1.xml" Id="Rd99f91546fee4a4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64c704418774286" /><Relationship Type="http://schemas.openxmlformats.org/officeDocument/2006/relationships/notesMaster" Target="/ppt/notesMasters/notesMaster1.xml" Id="R272d180ce8ee4e1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1b281f9c558478a" /><Relationship Type="http://schemas.openxmlformats.org/officeDocument/2006/relationships/notesMaster" Target="/ppt/notesMasters/notesMaster1.xml" Id="R8b257b6b324049c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e96948a009548e7" /><Relationship Type="http://schemas.openxmlformats.org/officeDocument/2006/relationships/notesMaster" Target="/ppt/notesMasters/notesMaster1.xml" Id="R1b75dda261f14da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dfe2392101a4498" /><Relationship Type="http://schemas.openxmlformats.org/officeDocument/2006/relationships/notesMaster" Target="/ppt/notesMasters/notesMaster1.xml" Id="Ra363c63ae74447f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bb7ed39a67e4363" /><Relationship Type="http://schemas.openxmlformats.org/officeDocument/2006/relationships/notesMaster" Target="/ppt/notesMasters/notesMaster1.xml" Id="Rfb17db04b3f84ba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ce1ce24db464315" /><Relationship Type="http://schemas.openxmlformats.org/officeDocument/2006/relationships/notesMaster" Target="/ppt/notesMasters/notesMaster1.xml" Id="R033ea2379c6a466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2a0f8b2da484704" /><Relationship Type="http://schemas.openxmlformats.org/officeDocument/2006/relationships/notesMaster" Target="/ppt/notesMasters/notesMaster1.xml" Id="Ree35da91142140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bbbb33e1d74490" /><Relationship Type="http://schemas.openxmlformats.org/officeDocument/2006/relationships/image" Target="/ppt/media/image.png" Id="Rfa62e36ef1874621" /><Relationship Type="http://schemas.openxmlformats.org/officeDocument/2006/relationships/image" Target="/ppt/media/image2.png" Id="R413cbaf0c18848ad" /><Relationship Type="http://schemas.openxmlformats.org/officeDocument/2006/relationships/image" Target="/ppt/media/image.jpeg" Id="R1794563f9f6c426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a1cc9f4a0444f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a62e36ef187462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13cbaf0c18848a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94563f9f6c426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45b1887c6b459a" /><Relationship Type="http://schemas.openxmlformats.org/officeDocument/2006/relationships/slideLayout" Target="/ppt/slideLayouts/slideLayout1.xml" Id="R48eb87b2fb834c70" /><Relationship Type="http://schemas.openxmlformats.org/officeDocument/2006/relationships/slideLayout" Target="/ppt/slideLayouts/slideLayout2.xml" Id="Ra2ca0361a558437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eb87b2fb834c70"/>
    <p:sldLayoutId xmlns:r="http://schemas.openxmlformats.org/officeDocument/2006/relationships" id="2147483650" r:id="Ra2ca0361a558437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e101d297fa4551" /><Relationship Type="http://schemas.openxmlformats.org/officeDocument/2006/relationships/notesSlide" Target="/ppt/notesSlides/notesSlide1.xml" Id="R46ed704974c249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75c3a37341405e" /><Relationship Type="http://schemas.openxmlformats.org/officeDocument/2006/relationships/notesSlide" Target="/ppt/notesSlides/notesSlide2.xml" Id="Rf28b6434cf1d44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64035e9b6d4476" /><Relationship Type="http://schemas.openxmlformats.org/officeDocument/2006/relationships/notesSlide" Target="/ppt/notesSlides/notesSlide3.xml" Id="R23cd55076f6748e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a80710a4174fc4" /><Relationship Type="http://schemas.openxmlformats.org/officeDocument/2006/relationships/notesSlide" Target="/ppt/notesSlides/notesSlide4.xml" Id="Redd3063970c840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10a53a91e349c1" /><Relationship Type="http://schemas.openxmlformats.org/officeDocument/2006/relationships/notesSlide" Target="/ppt/notesSlides/notesSlide5.xml" Id="R145e0ef680f149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ddcb17097b436b" /><Relationship Type="http://schemas.openxmlformats.org/officeDocument/2006/relationships/notesSlide" Target="/ppt/notesSlides/notesSlide6.xml" Id="R883173075a5a41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f3650b599443a7" /><Relationship Type="http://schemas.openxmlformats.org/officeDocument/2006/relationships/notesSlide" Target="/ppt/notesSlides/notesSlide7.xml" Id="R7543be06a85345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41886e960c4871" /><Relationship Type="http://schemas.openxmlformats.org/officeDocument/2006/relationships/notesSlide" Target="/ppt/notesSlides/notesSlide8.xml" Id="R54c811ea411244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765044002d4a76" /><Relationship Type="http://schemas.openxmlformats.org/officeDocument/2006/relationships/notesSlide" Target="/ppt/notesSlides/notesSlide9.xml" Id="R9d663405212d46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0ce460811a49b1" /><Relationship Type="http://schemas.openxmlformats.org/officeDocument/2006/relationships/notesSlide" Target="/ppt/notesSlides/notesSlide10.xml" Id="R5a113c11297e48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a30edda48541b9" /><Relationship Type="http://schemas.openxmlformats.org/officeDocument/2006/relationships/notesSlide" Target="/ppt/notesSlides/notesSlide11.xml" Id="R1b0911a9ba594fb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906b27413843c2" /><Relationship Type="http://schemas.openxmlformats.org/officeDocument/2006/relationships/notesSlide" Target="/ppt/notesSlides/notesSlide12.xml" Id="R60542786935f4a7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28fde2403945ab" /><Relationship Type="http://schemas.openxmlformats.org/officeDocument/2006/relationships/notesSlide" Target="/ppt/notesSlides/notesSlide13.xml" Id="Rd5366d600972418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7ee40902f943ea" /><Relationship Type="http://schemas.openxmlformats.org/officeDocument/2006/relationships/notesSlide" Target="/ppt/notesSlides/notesSlide14.xml" Id="R4006f002e4a048a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eeaafc6d8940bb" /><Relationship Type="http://schemas.openxmlformats.org/officeDocument/2006/relationships/notesSlide" Target="/ppt/notesSlides/notesSlide15.xml" Id="R83deac43ac21404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2434502d6a4ab6" /><Relationship Type="http://schemas.openxmlformats.org/officeDocument/2006/relationships/notesSlide" Target="/ppt/notesSlides/notesSlide16.xml" Id="R444391b0bf5c4b4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f498c5913d4b92" /><Relationship Type="http://schemas.openxmlformats.org/officeDocument/2006/relationships/notesSlide" Target="/ppt/notesSlides/notesSlide17.xml" Id="R2a2ef0b6b4a74d3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1491f895ba4db6" /><Relationship Type="http://schemas.openxmlformats.org/officeDocument/2006/relationships/notesSlide" Target="/ppt/notesSlides/notesSlide18.xml" Id="Rb712709e84a548b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09f705c81a4ab0" /><Relationship Type="http://schemas.openxmlformats.org/officeDocument/2006/relationships/notesSlide" Target="/ppt/notesSlides/notesSlide19.xml" Id="Rc6caaf49f0f8439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06706b9ad94831" /><Relationship Type="http://schemas.openxmlformats.org/officeDocument/2006/relationships/notesSlide" Target="/ppt/notesSlides/notesSlide20.xml" Id="R9888c9e8bb9a498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424c12a4ce4ab9" /><Relationship Type="http://schemas.openxmlformats.org/officeDocument/2006/relationships/notesSlide" Target="/ppt/notesSlides/notesSlide21.xml" Id="R3b780ab2b3204cb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6e4c48d9564c28" /><Relationship Type="http://schemas.openxmlformats.org/officeDocument/2006/relationships/notesSlide" Target="/ppt/notesSlides/notesSlide22.xml" Id="R83e526006b984fc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6cde57811e49a3" /><Relationship Type="http://schemas.openxmlformats.org/officeDocument/2006/relationships/notesSlide" Target="/ppt/notesSlides/notesSlide23.xml" Id="Rb4aec911d71b4cd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3b117364364b0a" /><Relationship Type="http://schemas.openxmlformats.org/officeDocument/2006/relationships/notesSlide" Target="/ppt/notesSlides/notesSlide24.xml" Id="R8a867e099a77450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768e89a0a44c0f" /><Relationship Type="http://schemas.openxmlformats.org/officeDocument/2006/relationships/notesSlide" Target="/ppt/notesSlides/notesSlide25.xml" Id="Rd05680be49b0411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65880d7c244027" /><Relationship Type="http://schemas.openxmlformats.org/officeDocument/2006/relationships/notesSlide" Target="/ppt/notesSlides/notesSlide26.xml" Id="Ra8ce5d75d4ff4ac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11f688a1f24103" /><Relationship Type="http://schemas.openxmlformats.org/officeDocument/2006/relationships/notesSlide" Target="/ppt/notesSlides/notesSlide27.xml" Id="Rbb7b68bcf988404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4d38b029bc4a79" /><Relationship Type="http://schemas.openxmlformats.org/officeDocument/2006/relationships/notesSlide" Target="/ppt/notesSlides/notesSlide28.xml" Id="Rdcab3ae291df4e1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8b00e9ae9045e2" /><Relationship Type="http://schemas.openxmlformats.org/officeDocument/2006/relationships/notesSlide" Target="/ppt/notesSlides/notesSlide29.xml" Id="Re004943bdeee43c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4a9ed6358d4303" /><Relationship Type="http://schemas.openxmlformats.org/officeDocument/2006/relationships/notesSlide" Target="/ppt/notesSlides/notesSlide30.xml" Id="R9a1588718e5b494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ae96f5ca3c4412" /><Relationship Type="http://schemas.openxmlformats.org/officeDocument/2006/relationships/notesSlide" Target="/ppt/notesSlides/notesSlide31.xml" Id="Rf1fe43ce81c54b2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5ac6af1a764752" /><Relationship Type="http://schemas.openxmlformats.org/officeDocument/2006/relationships/notesSlide" Target="/ppt/notesSlides/notesSlide32.xml" Id="R227166fde5af4d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路加福音第16章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Luke 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  |  Luke 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耶穌又對門徒說：「有一個財主的管家，別人向他主人告他浪費主人的財物。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also unto his disciples, There was a certain rich man, which had a steward; and the same was accused unto him that he had wasted his goods.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  |  Luke 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主人叫他來，對他說：『我聽見你這事怎麼樣呢？把你所經管的交代明白，因你不能再作[我的]管家。』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called him, and said unto him, How is it that I hear this of thee? give an account of thy stewardship; for thou mayest be no longer steward.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16:3  |  Luke 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那管家心裏說：『主人辭我，不用我再作管家，我將來做甚麼？鋤地呢？無力；討飯呢？怕羞。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steward said within himself, What shall I do? for my lord taketh away from me the stewardship: I cannot dig; to beg I am ashamed.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16:4  |  Luke 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我知道怎麼行，好叫人在我不作管家之後，接我到他們家裏去。』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resolved what to do, that, when I am put out of the stewardship, they may receive me into their houses.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16:5  |  Luke 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於是把欠他主人債的，一個一個地叫了來，問頭一個說：『你欠我主人多少？』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he called every one of his lord’s debtors unto him, and said unto the first, How much owest thou unto my lord?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16:6  |  Luke 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他說：『一百簍油。』管家說：『拿你的帳，快坐下，寫五十。』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An hundred measures of oil. And he said unto him, Take thy bill, and sit down quickly, and write fifty.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16:7  |  Luke 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又問一個說：『你欠多少？』他說：『一百石麥子。』管家說：『拿你的帳，寫八十。』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he to another, And how much owest thou? And he said, An hundred measures of wheat. And he said unto him, Take thy bill, and write fourscore.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16:8  |  Luke 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主人就誇獎這不義的管家做事聰明；因為今世之子，在世事之上，較比光明之子更加聰明。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commended the unjust steward, because he had done wisely: for the children of this world are in their generation wiser than the children of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16:9  |  Luke 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我又告訴你們，要藉着那不義的錢財結交朋友，到了錢財無用的時候，他們可以接你們到永存的帳幕裏去。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say unto you, Make to yourselves friends of the mammon of unrighteousness; that, when ye fail, they may receive you into everlasting habitations.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16:10  |  Luke 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人在最小的事上忠心，在大事上也忠心；在最小的事上不義，在大事上也不義。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faithful in that which is least is faithful also in much: and he that is unjust in the least is unjust also in much.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16:11  |  Luke 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倘若你們在不義的錢財上不忠心，誰還把那真實的[錢財]託付你們呢？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therefore ye have not been faithful in the unrighteous mammon, who will commit to your trust the true riches?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16:12  |  Luke 16:12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倘若你們在別人的東西上不忠心，誰還把你們自己的東西給你們呢？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have not been faithful in that which is another man’s, who shall give you that which is your own?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16:13  |  Luke 16:13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一個僕人不能事奉兩個主；不是惡這個愛那個，就是重這個輕那個。你們不能又事奉神，又事奉瑪門。」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servant can serve two masters: for either he will hate the one, and love the other; or else he will hold to the one, and despise the other. Ye cannot serve God and mammon.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16:14  |  Luke 16:14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法利賽人是貪愛錢財的；他們聽見這一切話，就嗤笑耶穌。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Pharisees also, who were covetous, heard all these things: and they derided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16:15  |  Luke 16:15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耶穌對他們說：「你們是在人面前自稱為義的，你們的心，神卻知道；因為人所尊貴的，是神看為可憎惡的。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Ye are they which justify yourselves before men; but God knoweth your hearts: for that which is highly esteemed among men is abomination in the sight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16:16  |  Luke 16:16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律法和先知到約翰為止，從此神國的福音傳開了，人人努力要進去。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law and the prophets were until John: since that time the kingdom of God is preached, and every man presseth into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16:17  |  Luke 16:17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天地廢去較比律法的一點一畫落空還容易。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is easier for heaven and earth to pass, than one tittle of the law to fail.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16:18  |  Luke 16:18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凡休妻另娶的就是犯姦淫；娶被休之妻的也是犯姦淫。」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putteth away his wife, and marrieth another, committeth adultery: and whosoever marrieth her that is put away from her husband committeth adultery.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16:19  |  Luke 16:19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「有一個財主穿着紫色[袍]和細麻布衣服，天天奢華宴樂。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was a certain rich man, which was clothed in purple and fine linen, and fared sumptuously every day: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16:20  |  Luke 16:20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又有一個討飯的，名叫拉撒路，渾身生瘡，被人放在財主門口，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was a certain beggar named Lazarus, which was laid at his gate, full of sores,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16:21  |  Luke 16:21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要得財主桌子上掉下來的[零碎]充飢，並且狗來舔他的瘡。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desiring to be fed with the crumbs which fell from the rich man’s table: moreover the dogs came and licked his sores.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16:22  |  Luke 16:22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後來那討飯的死了，被天使帶去放在亞伯拉罕的懷裏。財主也死了，並且埋葬了。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 the beggar died, and was carried by the angels into Abraham’s bosom: the rich man also died,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16:23  |  Luke 16:23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他在陰間受痛苦，舉目遠遠地望見亞伯拉罕，又望見拉撒路在他懷裏，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hell he lift up his eyes, being in torments, and seeth Abraham afar off, and Lazarus in his bosom.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16:24  |  Luke 16:24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就喊着說：『我祖亞伯拉罕哪，可憐我吧！打發拉撒路來，用指頭尖蘸點水，涼涼我的舌頭；因為我在這火焰裏，極其痛苦。』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cried and said, Father Abraham, have mercy on me, and send Lazarus, that he may dip the tip of his finger in water, and cool my tongue; for I am tormented in this flame.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16:25  |  Luke 16:25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亞伯拉罕說：『兒啊，你該回想你生前享過福，拉撒路也受過苦；如今他在這裏得安慰，你倒受痛苦。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Abraham said, Son, remember that thou in thy lifetime receivedst thy good things, and likewise Lazarus evil things: but now he is comforted, and thou art tormented.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16:26  |  Luke 16:26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不但這樣，並且在你我之間，有深淵限定，以致人要從這邊過到你們那邊是不能的；要從那邊過到我們這邊也是不能的。』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beside all this, between us and you there is a great gulf fixed: so that they which would pass from hence to you cannot; neither can they pass to us, that would come from thence.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16:27  |  Luke 16:27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財主說：『我祖啊！既是這樣，求你打發拉撒路到我父家去；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said, I pray thee therefore, father, that thou wouldest send him to my father’s house: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16:28  |  Luke 16:28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因為我還有五個弟兄，他可以對他們作見證，免得他們也來到這痛苦的地方。』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five brethren; that he may testify unto them, lest they also come into this place of torment.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16:29  |  Luke 16:29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亞伯拉罕說：『他們有摩西和先知[的話]可以聽從。』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Abraham saith unto him, They have Moses and the prophets; let them hear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16:30  |  Luke 16:30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他說：『我祖亞伯拉罕哪，不是的，若有一個從死裏[復活的]，到他們那裏去的，他們必要悔改。』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Nay, father Abraham: but if one went unto them from the dead, they will repent.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16:31  |  Luke 16:31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亞伯拉罕說：『若不聽從摩西和先知[的話]，就是有一個從死裏復活的，他們也是不聽勸。』」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him, If they hear not Moses and the prophets, neither will they be persuaded, though one rose from the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2026-08-30T07:03:31.4730000Z</dcterms:created>
  <dcterms:modified xsi:type="dcterms:W3CDTF">2026-08-30T07:03:31.4730000Z</dcterms:modified>
</coreProperties>
</file>