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a33d51bbde2400a" /><Relationship Type="http://schemas.openxmlformats.org/officeDocument/2006/relationships/extended-properties" Target="/docProps/app.xml" Id="Rec3be97a8f234328" /><Relationship Type="http://schemas.openxmlformats.org/officeDocument/2006/relationships/officeDocument" Target="/ppt/presentation.xml" Id="R13fa5152cc6e4d5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1ff11f095a0420c"/>
  </p:sldMasterIdLst>
  <p:notesMasterIdLst>
    <p:notesMasterId xmlns:r="http://schemas.openxmlformats.org/officeDocument/2006/relationships" r:id="R6fdee98e0ba64130"/>
  </p:notesMasterIdLst>
  <p:sldIdLst>
    <p:sldId xmlns:r="http://schemas.openxmlformats.org/officeDocument/2006/relationships" id="256" r:id="Rfdb623bfa8de4664"/>
    <p:sldId xmlns:r="http://schemas.openxmlformats.org/officeDocument/2006/relationships" id="257" r:id="Rd1fa7f476b5c42db"/>
    <p:sldId xmlns:r="http://schemas.openxmlformats.org/officeDocument/2006/relationships" id="258" r:id="R75603cc992a340aa"/>
    <p:sldId xmlns:r="http://schemas.openxmlformats.org/officeDocument/2006/relationships" id="259" r:id="Rbd4b43b5ef0347cf"/>
    <p:sldId xmlns:r="http://schemas.openxmlformats.org/officeDocument/2006/relationships" id="260" r:id="Raef6a1a93367443d"/>
    <p:sldId xmlns:r="http://schemas.openxmlformats.org/officeDocument/2006/relationships" id="261" r:id="Rac458850d3344c55"/>
    <p:sldId xmlns:r="http://schemas.openxmlformats.org/officeDocument/2006/relationships" id="262" r:id="R96b40478a88b47a5"/>
    <p:sldId xmlns:r="http://schemas.openxmlformats.org/officeDocument/2006/relationships" id="263" r:id="Rb6dfd18aad40423d"/>
    <p:sldId xmlns:r="http://schemas.openxmlformats.org/officeDocument/2006/relationships" id="264" r:id="Rfcbe8137ebff4cf2"/>
    <p:sldId xmlns:r="http://schemas.openxmlformats.org/officeDocument/2006/relationships" id="265" r:id="R0cb80a9b1bc5477c"/>
    <p:sldId xmlns:r="http://schemas.openxmlformats.org/officeDocument/2006/relationships" id="266" r:id="R5b0bc44d6ca342a3"/>
    <p:sldId xmlns:r="http://schemas.openxmlformats.org/officeDocument/2006/relationships" id="267" r:id="Ref03ab87a1324857"/>
    <p:sldId xmlns:r="http://schemas.openxmlformats.org/officeDocument/2006/relationships" id="268" r:id="Rae961a5634284013"/>
    <p:sldId xmlns:r="http://schemas.openxmlformats.org/officeDocument/2006/relationships" id="269" r:id="R95d8917f12814d06"/>
    <p:sldId xmlns:r="http://schemas.openxmlformats.org/officeDocument/2006/relationships" id="270" r:id="Rdc8dc61ebaa24c69"/>
    <p:sldId xmlns:r="http://schemas.openxmlformats.org/officeDocument/2006/relationships" id="271" r:id="R30f835c5a40e4533"/>
    <p:sldId xmlns:r="http://schemas.openxmlformats.org/officeDocument/2006/relationships" id="272" r:id="Rb866ad5431df4845"/>
    <p:sldId xmlns:r="http://schemas.openxmlformats.org/officeDocument/2006/relationships" id="273" r:id="R829c425362f14cdf"/>
    <p:sldId xmlns:r="http://schemas.openxmlformats.org/officeDocument/2006/relationships" id="274" r:id="R7bd823e6089b4a97"/>
    <p:sldId xmlns:r="http://schemas.openxmlformats.org/officeDocument/2006/relationships" id="275" r:id="Rc6c510b3a03547ed"/>
    <p:sldId xmlns:r="http://schemas.openxmlformats.org/officeDocument/2006/relationships" id="276" r:id="R8e31b8eb4bb84c1c"/>
    <p:sldId xmlns:r="http://schemas.openxmlformats.org/officeDocument/2006/relationships" id="277" r:id="R711cddfe6e5f4359"/>
    <p:sldId xmlns:r="http://schemas.openxmlformats.org/officeDocument/2006/relationships" id="278" r:id="R12866dcae47c4f66"/>
    <p:sldId xmlns:r="http://schemas.openxmlformats.org/officeDocument/2006/relationships" id="279" r:id="R742eb52c96d84724"/>
    <p:sldId xmlns:r="http://schemas.openxmlformats.org/officeDocument/2006/relationships" id="280" r:id="R0a9853ee444d42c0"/>
    <p:sldId xmlns:r="http://schemas.openxmlformats.org/officeDocument/2006/relationships" id="281" r:id="Re40072e41abd47a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028d05f239842a2" /><Relationship Type="http://schemas.openxmlformats.org/officeDocument/2006/relationships/slideMaster" Target="/ppt/slideMasters/slideMaster1.xml" Id="Re1ff11f095a0420c" /><Relationship Type="http://schemas.openxmlformats.org/officeDocument/2006/relationships/notesMaster" Target="/ppt/notesMasters/notesMaster1.xml" Id="R6fdee98e0ba64130" /><Relationship Type="http://schemas.openxmlformats.org/officeDocument/2006/relationships/presProps" Target="/ppt/presProps.xml" Id="R4d5258d0d96f4328" /><Relationship Type="http://schemas.openxmlformats.org/officeDocument/2006/relationships/tableStyles" Target="/ppt/tableStyles.xml" Id="R209f5f8b89464d3d" /><Relationship Type="http://schemas.openxmlformats.org/officeDocument/2006/relationships/slide" Target="/ppt/slides/slide1.xml" Id="Rfdb623bfa8de4664" /><Relationship Type="http://schemas.openxmlformats.org/officeDocument/2006/relationships/slide" Target="/ppt/slides/slide2.xml" Id="Rd1fa7f476b5c42db" /><Relationship Type="http://schemas.openxmlformats.org/officeDocument/2006/relationships/slide" Target="/ppt/slides/slide3.xml" Id="R75603cc992a340aa" /><Relationship Type="http://schemas.openxmlformats.org/officeDocument/2006/relationships/slide" Target="/ppt/slides/slide4.xml" Id="Rbd4b43b5ef0347cf" /><Relationship Type="http://schemas.openxmlformats.org/officeDocument/2006/relationships/slide" Target="/ppt/slides/slide5.xml" Id="Raef6a1a93367443d" /><Relationship Type="http://schemas.openxmlformats.org/officeDocument/2006/relationships/slide" Target="/ppt/slides/slide6.xml" Id="Rac458850d3344c55" /><Relationship Type="http://schemas.openxmlformats.org/officeDocument/2006/relationships/slide" Target="/ppt/slides/slide7.xml" Id="R96b40478a88b47a5" /><Relationship Type="http://schemas.openxmlformats.org/officeDocument/2006/relationships/slide" Target="/ppt/slides/slide8.xml" Id="Rb6dfd18aad40423d" /><Relationship Type="http://schemas.openxmlformats.org/officeDocument/2006/relationships/slide" Target="/ppt/slides/slide9.xml" Id="Rfcbe8137ebff4cf2" /><Relationship Type="http://schemas.openxmlformats.org/officeDocument/2006/relationships/slide" Target="/ppt/slides/slide10.xml" Id="R0cb80a9b1bc5477c" /><Relationship Type="http://schemas.openxmlformats.org/officeDocument/2006/relationships/slide" Target="/ppt/slides/slide11.xml" Id="R5b0bc44d6ca342a3" /><Relationship Type="http://schemas.openxmlformats.org/officeDocument/2006/relationships/slide" Target="/ppt/slides/slide12.xml" Id="Ref03ab87a1324857" /><Relationship Type="http://schemas.openxmlformats.org/officeDocument/2006/relationships/slide" Target="/ppt/slides/slide13.xml" Id="Rae961a5634284013" /><Relationship Type="http://schemas.openxmlformats.org/officeDocument/2006/relationships/slide" Target="/ppt/slides/slide14.xml" Id="R95d8917f12814d06" /><Relationship Type="http://schemas.openxmlformats.org/officeDocument/2006/relationships/slide" Target="/ppt/slides/slide15.xml" Id="Rdc8dc61ebaa24c69" /><Relationship Type="http://schemas.openxmlformats.org/officeDocument/2006/relationships/slide" Target="/ppt/slides/slide16.xml" Id="R30f835c5a40e4533" /><Relationship Type="http://schemas.openxmlformats.org/officeDocument/2006/relationships/slide" Target="/ppt/slides/slide17.xml" Id="Rb866ad5431df4845" /><Relationship Type="http://schemas.openxmlformats.org/officeDocument/2006/relationships/slide" Target="/ppt/slides/slide18.xml" Id="R829c425362f14cdf" /><Relationship Type="http://schemas.openxmlformats.org/officeDocument/2006/relationships/slide" Target="/ppt/slides/slide19.xml" Id="R7bd823e6089b4a97" /><Relationship Type="http://schemas.openxmlformats.org/officeDocument/2006/relationships/slide" Target="/ppt/slides/slide20.xml" Id="Rc6c510b3a03547ed" /><Relationship Type="http://schemas.openxmlformats.org/officeDocument/2006/relationships/slide" Target="/ppt/slides/slide21.xml" Id="R8e31b8eb4bb84c1c" /><Relationship Type="http://schemas.openxmlformats.org/officeDocument/2006/relationships/slide" Target="/ppt/slides/slide22.xml" Id="R711cddfe6e5f4359" /><Relationship Type="http://schemas.openxmlformats.org/officeDocument/2006/relationships/slide" Target="/ppt/slides/slide23.xml" Id="R12866dcae47c4f66" /><Relationship Type="http://schemas.openxmlformats.org/officeDocument/2006/relationships/slide" Target="/ppt/slides/slide24.xml" Id="R742eb52c96d84724" /><Relationship Type="http://schemas.openxmlformats.org/officeDocument/2006/relationships/slide" Target="/ppt/slides/slide25.xml" Id="R0a9853ee444d42c0" /><Relationship Type="http://schemas.openxmlformats.org/officeDocument/2006/relationships/slide" Target="/ppt/slides/slide26.xml" Id="Re40072e41abd47a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6485b1936004c2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d932851a52422b" /><Relationship Type="http://schemas.openxmlformats.org/officeDocument/2006/relationships/notesMaster" Target="/ppt/notesMasters/notesMaster1.xml" Id="Rd072a334905d4d4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326c3bb533b4d63" /><Relationship Type="http://schemas.openxmlformats.org/officeDocument/2006/relationships/notesMaster" Target="/ppt/notesMasters/notesMaster1.xml" Id="R04e2558509c0420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c293d7506d44a4e" /><Relationship Type="http://schemas.openxmlformats.org/officeDocument/2006/relationships/notesMaster" Target="/ppt/notesMasters/notesMaster1.xml" Id="R409ac58a025347b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03da3fa58c46e0" /><Relationship Type="http://schemas.openxmlformats.org/officeDocument/2006/relationships/notesMaster" Target="/ppt/notesMasters/notesMaster1.xml" Id="R647ad98932074a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e36b92778074503" /><Relationship Type="http://schemas.openxmlformats.org/officeDocument/2006/relationships/notesMaster" Target="/ppt/notesMasters/notesMaster1.xml" Id="R720b0dc50f3f419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6943d6cf2e24130" /><Relationship Type="http://schemas.openxmlformats.org/officeDocument/2006/relationships/notesMaster" Target="/ppt/notesMasters/notesMaster1.xml" Id="Ra141a691823c4c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3e8b46a246b45fe" /><Relationship Type="http://schemas.openxmlformats.org/officeDocument/2006/relationships/notesMaster" Target="/ppt/notesMasters/notesMaster1.xml" Id="Rbaa7981c8b704c3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1456626e96b485a" /><Relationship Type="http://schemas.openxmlformats.org/officeDocument/2006/relationships/notesMaster" Target="/ppt/notesMasters/notesMaster1.xml" Id="Rd573b834b146488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c77f3b9726144cc" /><Relationship Type="http://schemas.openxmlformats.org/officeDocument/2006/relationships/notesMaster" Target="/ppt/notesMasters/notesMaster1.xml" Id="Rad8022e73ddb45d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88f355a15314f45" /><Relationship Type="http://schemas.openxmlformats.org/officeDocument/2006/relationships/notesMaster" Target="/ppt/notesMasters/notesMaster1.xml" Id="R94bb1edd1c574e4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e1472ba54ee4176" /><Relationship Type="http://schemas.openxmlformats.org/officeDocument/2006/relationships/notesMaster" Target="/ppt/notesMasters/notesMaster1.xml" Id="Rd79fee23a6df4e9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b4c34795edb4f54" /><Relationship Type="http://schemas.openxmlformats.org/officeDocument/2006/relationships/notesMaster" Target="/ppt/notesMasters/notesMaster1.xml" Id="Rf63aaa03854244f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0558d861c2c40cc" /><Relationship Type="http://schemas.openxmlformats.org/officeDocument/2006/relationships/notesMaster" Target="/ppt/notesMasters/notesMaster1.xml" Id="Raff90498cd93443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137be8a2a8e433c" /><Relationship Type="http://schemas.openxmlformats.org/officeDocument/2006/relationships/notesMaster" Target="/ppt/notesMasters/notesMaster1.xml" Id="R5aeb3828fc564a5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69079d028ad432f" /><Relationship Type="http://schemas.openxmlformats.org/officeDocument/2006/relationships/notesMaster" Target="/ppt/notesMasters/notesMaster1.xml" Id="R5a9795233e3f455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001b65fc4df4fe3" /><Relationship Type="http://schemas.openxmlformats.org/officeDocument/2006/relationships/notesMaster" Target="/ppt/notesMasters/notesMaster1.xml" Id="R6472d2d48edf480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497237bba7d4e61" /><Relationship Type="http://schemas.openxmlformats.org/officeDocument/2006/relationships/notesMaster" Target="/ppt/notesMasters/notesMaster1.xml" Id="Ra82227e628e1486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33d5175f32f40bb" /><Relationship Type="http://schemas.openxmlformats.org/officeDocument/2006/relationships/notesMaster" Target="/ppt/notesMasters/notesMaster1.xml" Id="R50f34ba4abfb4f2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c9c9a661e7549ad" /><Relationship Type="http://schemas.openxmlformats.org/officeDocument/2006/relationships/notesMaster" Target="/ppt/notesMasters/notesMaster1.xml" Id="R43d9e6f44cee4f1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96011360bac447a" /><Relationship Type="http://schemas.openxmlformats.org/officeDocument/2006/relationships/notesMaster" Target="/ppt/notesMasters/notesMaster1.xml" Id="R42aa9da2bd864ae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dc1a37f481b460c" /><Relationship Type="http://schemas.openxmlformats.org/officeDocument/2006/relationships/notesMaster" Target="/ppt/notesMasters/notesMaster1.xml" Id="R688437d61ce246a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153f1abfad64101" /><Relationship Type="http://schemas.openxmlformats.org/officeDocument/2006/relationships/notesMaster" Target="/ppt/notesMasters/notesMaster1.xml" Id="Rf13e7bcde400451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9979f25761e4e09" /><Relationship Type="http://schemas.openxmlformats.org/officeDocument/2006/relationships/notesMaster" Target="/ppt/notesMasters/notesMaster1.xml" Id="Rc4caf9d82111497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a32bbdcada340a8" /><Relationship Type="http://schemas.openxmlformats.org/officeDocument/2006/relationships/notesMaster" Target="/ppt/notesMasters/notesMaster1.xml" Id="Rb60b2d7ce8684b7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bd3f26367414c4c" /><Relationship Type="http://schemas.openxmlformats.org/officeDocument/2006/relationships/notesMaster" Target="/ppt/notesMasters/notesMaster1.xml" Id="R941934192b8049a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cb947d5cffd4b49" /><Relationship Type="http://schemas.openxmlformats.org/officeDocument/2006/relationships/notesMaster" Target="/ppt/notesMasters/notesMaster1.xml" Id="R015364107c9742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e4f705de3b4f5e" /><Relationship Type="http://schemas.openxmlformats.org/officeDocument/2006/relationships/image" Target="/ppt/media/image.png" Id="R1fd52993779145c6" /><Relationship Type="http://schemas.openxmlformats.org/officeDocument/2006/relationships/image" Target="/ppt/media/image2.png" Id="R342f2afcfc8a47bd" /><Relationship Type="http://schemas.openxmlformats.org/officeDocument/2006/relationships/image" Target="/ppt/media/image.jpeg" Id="R76f880bf55b04b5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e16ef302c6425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fd52993779145c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42f2afcfc8a47b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f880bf55b04b5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680946ac8c84b61" /><Relationship Type="http://schemas.openxmlformats.org/officeDocument/2006/relationships/slideLayout" Target="/ppt/slideLayouts/slideLayout1.xml" Id="R4338b46f16d7475a" /><Relationship Type="http://schemas.openxmlformats.org/officeDocument/2006/relationships/slideLayout" Target="/ppt/slideLayouts/slideLayout2.xml" Id="R5c39c6cf2830478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338b46f16d7475a"/>
    <p:sldLayoutId xmlns:r="http://schemas.openxmlformats.org/officeDocument/2006/relationships" id="2147483650" r:id="R5c39c6cf2830478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11dda415fe4f47" /><Relationship Type="http://schemas.openxmlformats.org/officeDocument/2006/relationships/notesSlide" Target="/ppt/notesSlides/notesSlide1.xml" Id="R4754fc27ce014cc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cf78bd43564b78" /><Relationship Type="http://schemas.openxmlformats.org/officeDocument/2006/relationships/notesSlide" Target="/ppt/notesSlides/notesSlide2.xml" Id="Ree6c2b6d74304a3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8500407c164e7c" /><Relationship Type="http://schemas.openxmlformats.org/officeDocument/2006/relationships/notesSlide" Target="/ppt/notesSlides/notesSlide3.xml" Id="R5fd033fb7b5c47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29163adb7e42d2" /><Relationship Type="http://schemas.openxmlformats.org/officeDocument/2006/relationships/notesSlide" Target="/ppt/notesSlides/notesSlide4.xml" Id="R82765406e822458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aa57cac7a44f53" /><Relationship Type="http://schemas.openxmlformats.org/officeDocument/2006/relationships/notesSlide" Target="/ppt/notesSlides/notesSlide5.xml" Id="R4a915d87d3d74ab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9c18d6bf7d42e5" /><Relationship Type="http://schemas.openxmlformats.org/officeDocument/2006/relationships/notesSlide" Target="/ppt/notesSlides/notesSlide6.xml" Id="Rd6db935aa1f94d2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7d89883a7c401c" /><Relationship Type="http://schemas.openxmlformats.org/officeDocument/2006/relationships/notesSlide" Target="/ppt/notesSlides/notesSlide7.xml" Id="R7d55270901724f3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e17cbf5fe54c27" /><Relationship Type="http://schemas.openxmlformats.org/officeDocument/2006/relationships/notesSlide" Target="/ppt/notesSlides/notesSlide8.xml" Id="R3f4f0960c993479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3546acf6b4436e" /><Relationship Type="http://schemas.openxmlformats.org/officeDocument/2006/relationships/notesSlide" Target="/ppt/notesSlides/notesSlide9.xml" Id="Rcc41fd80adc54d9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b842454bb24536" /><Relationship Type="http://schemas.openxmlformats.org/officeDocument/2006/relationships/notesSlide" Target="/ppt/notesSlides/notesSlide10.xml" Id="Rd5493bd693bc491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f0641c22d84cfa" /><Relationship Type="http://schemas.openxmlformats.org/officeDocument/2006/relationships/notesSlide" Target="/ppt/notesSlides/notesSlide11.xml" Id="Rb87ea56e11d6409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f7e945fa8f4bc0" /><Relationship Type="http://schemas.openxmlformats.org/officeDocument/2006/relationships/notesSlide" Target="/ppt/notesSlides/notesSlide12.xml" Id="R19ee45b772e340a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81fb1745ea4bc9" /><Relationship Type="http://schemas.openxmlformats.org/officeDocument/2006/relationships/notesSlide" Target="/ppt/notesSlides/notesSlide13.xml" Id="R2789f2f19ea54cb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df46baca2c4def" /><Relationship Type="http://schemas.openxmlformats.org/officeDocument/2006/relationships/notesSlide" Target="/ppt/notesSlides/notesSlide14.xml" Id="R7e5e149e807a447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fe078127994d2d" /><Relationship Type="http://schemas.openxmlformats.org/officeDocument/2006/relationships/notesSlide" Target="/ppt/notesSlides/notesSlide15.xml" Id="Rb4b1efb7062e453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36be30f0554709" /><Relationship Type="http://schemas.openxmlformats.org/officeDocument/2006/relationships/notesSlide" Target="/ppt/notesSlides/notesSlide16.xml" Id="Rff2450fc7dcb4eb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f8ce16da5b487f" /><Relationship Type="http://schemas.openxmlformats.org/officeDocument/2006/relationships/notesSlide" Target="/ppt/notesSlides/notesSlide17.xml" Id="Rdc637a5a29d4450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2c498b98b243a0" /><Relationship Type="http://schemas.openxmlformats.org/officeDocument/2006/relationships/notesSlide" Target="/ppt/notesSlides/notesSlide18.xml" Id="Raea3a0a732ae4b1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5b7ccad9994b39" /><Relationship Type="http://schemas.openxmlformats.org/officeDocument/2006/relationships/notesSlide" Target="/ppt/notesSlides/notesSlide19.xml" Id="R4e147d64d3624c4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a11135f10b4125" /><Relationship Type="http://schemas.openxmlformats.org/officeDocument/2006/relationships/notesSlide" Target="/ppt/notesSlides/notesSlide20.xml" Id="Rbaab6fbbb93546e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ce3b2c5d264dd3" /><Relationship Type="http://schemas.openxmlformats.org/officeDocument/2006/relationships/notesSlide" Target="/ppt/notesSlides/notesSlide21.xml" Id="R07a34f4eec62436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7fc68672f9406e" /><Relationship Type="http://schemas.openxmlformats.org/officeDocument/2006/relationships/notesSlide" Target="/ppt/notesSlides/notesSlide22.xml" Id="R38ddbcc0b4884b1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7f01efc9854be9" /><Relationship Type="http://schemas.openxmlformats.org/officeDocument/2006/relationships/notesSlide" Target="/ppt/notesSlides/notesSlide23.xml" Id="R39bccf0879ff46e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82974d650f4447" /><Relationship Type="http://schemas.openxmlformats.org/officeDocument/2006/relationships/notesSlide" Target="/ppt/notesSlides/notesSlide24.xml" Id="R655d32b79bf1460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83dd999872422f" /><Relationship Type="http://schemas.openxmlformats.org/officeDocument/2006/relationships/notesSlide" Target="/ppt/notesSlides/notesSlide25.xml" Id="R6958143aa89e4b6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d916e172b7410b" /><Relationship Type="http://schemas.openxmlformats.org/officeDocument/2006/relationships/notesSlide" Target="/ppt/notesSlides/notesSlide26.xml" Id="Re67914c9eb964d0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Matthew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1:1  |  Matthew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亞伯拉罕的後裔，大衛的子孫，耶穌基督的家譜：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book of the generation of Jesus Christ, the son of David, the son of Abraham.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1:2  |  Matthew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亞伯拉罕生以撒；以撒生雅各；雅各生猶大和他的弟兄；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Abraham begat Isaac; and Isaac begat Jacob; and Jacob begat Judas and his brethren;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1:3  |  Matthew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猶大從她瑪氏生法勒斯和謝拉；法勒斯生希斯崙；希斯崙生亞蘭；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Judas begat Phares and Zara of Thamar; and Phares begat Esrom; and Esrom begat Aram;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1:4  |  Matthew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亞蘭生亞米拿達；亞米拿達生拿順；拿順生撒門；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Aram begat Aminadab; and Aminadab begat Naasson; and Naasson begat Salmon;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1:5  |  Matthew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撒門從喇合氏生波阿斯；波阿斯從路得氏生俄備得；俄備得生耶西；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Salmon begat Booz of Rachab; and Booz begat Obed of Ruth; and Obed begat Jesse;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1:6  |  Matthew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耶西生大衛王。 大衛從烏利亞的妻子生所羅門；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Jesse begat David the king; and David the king begat Solomon of her that had been the wife of Urias;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1:7  |  Matthew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所羅門生羅波安；羅波安生亞比雅；亞比雅生亞撒；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Solomon begat Roboam; and Roboam begat Abia; and Abia begat Asa;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1:8  |  Matthew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亞撒生約沙法；約沙法生約蘭；約蘭生烏西雅；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Asa begat Josaphat; and Josaphat begat Joram; and Joram begat Ozias;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1:9  |  Matthew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烏西雅生約坦；約坦生亞哈斯；亞哈斯生希西家；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Ozias begat Joatham; and Joatham begat Achaz; and Achaz begat Ezekias;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1:10  |  Matthew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希西家生瑪拿西；瑪拿西生亞們；亞們生約西亞；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Ezekias begat Manasses; and Manasses begat Amon; and Amon begat Josias;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1:11  |  Matthew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百姓被遷到巴比倫的時候，約西亞生耶哥尼雅和他的弟兄。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Josias begat Jechonias and his brethren, about the time they were carried away to Babylon: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1:12  |  Matthew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遷到巴比倫之後，耶哥尼雅生撒拉鐵；撒拉鐵生所羅巴伯；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after they were brought to Babylon, Jechonias begat Salathiel; and Salathiel begat Zorobabel;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1:13  |  Matthew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所羅巴伯生亞比玉；亞比玉生以利亞敬；以利亞敬生亞所；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Zorobabel begat Abiud; and Abiud begat Eliakim; and Eliakim begat Azor;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1:14  |  Matthew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亞所生撒督；撒督生亞金；亞金生以律；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Azor begat Sadoc; and Sadoc begat Achim; and Achim begat Eliud;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1:15  |  Matthew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以律生以利亞撒；以利亞撒生馬但；馬但生雅各；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Eliud begat Eleazar; and Eleazar begat Matthan; and Matthan begat Jacob;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1:16  |  Matthew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雅各生約瑟，就是馬利亞的丈夫。那稱為基督的耶穌是從馬利亞生的。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begat Joseph the husband of Mary, of whom was born Jesus, who is called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1:17  |  Matthew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這樣，從亞伯拉罕到大衛共有十四代；從大衛到遷至巴比倫的時候也有十四代；從遷至巴比倫的時候到基督又有十四代。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all the generations from Abraham to David are fourteen generations; and from David until the carrying away into Babylon are fourteen generations; and from the carrying away into Babylon unto Christ are fourteen generations.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1:18  |  Matthew 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耶穌基督降生的事記在下面：他母親馬利亞已經許配了約瑟，還沒有迎娶，馬利亞就從聖靈懷了孕。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 birth of Jesus Christ was on this wise: When as his mother Mary was espoused to Joseph, before they came together, she was found with child of the Holy Ghost.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1:19  |  Matthew 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她丈夫約瑟是個義人，不願意明明地羞辱她，想要暗暗地把她休了。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Joseph her husband, being a just man, and not willing to make her a publick example, was minded to put her away privily.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1:20  |  Matthew 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正思念這事的時候，有主的使者向他夢中顯現，[說]：「大衛的子孫約瑟，不要怕！只管娶過你的妻子馬利亞來，因她所懷的孕是從聖靈來的。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while he thought on these things, behold, the angel of the Lord appeared unto him in a dream, saying, Joseph, thou son of David, fear not to take unto thee Mary thy wife: for that which is conceived in her is of the Holy Ghost.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1:21  |  Matthew 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她將要生一個兒子，你要給他起名叫耶穌，因他要將自己的百姓從罪惡裏救出來。」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she shall bring forth a son, and thou shalt call his name JESUS: for he shall save his people from their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1:22  |  Matthew 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這一切的事成就是要應驗主藉先知所說的話，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all this was done, that it might be fulfilled which was spoken of the Lord by the prophet,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1:23  |  Matthew 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 必有童女懷孕生子； 人要稱他的名為以馬內利。 （以馬內利翻出來就是「神與我們同在」。）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a virgin shall be with child, and shall bring forth a son, and they shall call his name Emmanuel, which being interpreted is, God with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1:24  |  Matthew 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約瑟醒了，起來，就遵着主使者的吩咐把妻子娶過來；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Joseph being raised from sleep did as the angel of the Lord had bidden him, and took unto him his wife: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1:25  |  Matthew 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只是沒有和她同房，等她生了兒子，就給他起名叫耶穌。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knew her not till she had brought forth her firstborn son: and he called his name JESUS.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2026-08-30T06:58:04.0360000Z</dcterms:created>
  <dcterms:modified xsi:type="dcterms:W3CDTF">2026-08-30T06:58:04.0360000Z</dcterms:modified>
</coreProperties>
</file>