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7db09fab4b34965" /><Relationship Type="http://schemas.openxmlformats.org/officeDocument/2006/relationships/extended-properties" Target="/docProps/app.xml" Id="R3e15761648c84bbf" /><Relationship Type="http://schemas.openxmlformats.org/officeDocument/2006/relationships/officeDocument" Target="/ppt/presentation.xml" Id="Re7bf34ca161d4708" /></Relationships>
</file>

<file path=ppt/presentation.xml><?xml version="1.0" encoding="utf-8"?>
<p:presentation xmlns:p="http://schemas.openxmlformats.org/presentationml/2006/main">
  <p:sldMasterIdLst>
    <p:sldMasterId xmlns:r="http://schemas.openxmlformats.org/officeDocument/2006/relationships" id="2147483648" r:id="Ra1a54cc38c9144f6"/>
  </p:sldMasterIdLst>
  <p:notesMasterIdLst>
    <p:notesMasterId xmlns:r="http://schemas.openxmlformats.org/officeDocument/2006/relationships" r:id="Rbd210a0c85c746da"/>
  </p:notesMasterIdLst>
  <p:sldIdLst>
    <p:sldId xmlns:r="http://schemas.openxmlformats.org/officeDocument/2006/relationships" id="256" r:id="R8c02ffdcf1974121"/>
    <p:sldId xmlns:r="http://schemas.openxmlformats.org/officeDocument/2006/relationships" id="257" r:id="Ra59494853fbe4f85"/>
    <p:sldId xmlns:r="http://schemas.openxmlformats.org/officeDocument/2006/relationships" id="258" r:id="R572ff55ddb474212"/>
    <p:sldId xmlns:r="http://schemas.openxmlformats.org/officeDocument/2006/relationships" id="259" r:id="R93e356e0b98643c5"/>
    <p:sldId xmlns:r="http://schemas.openxmlformats.org/officeDocument/2006/relationships" id="260" r:id="Rc45273bd409446ea"/>
    <p:sldId xmlns:r="http://schemas.openxmlformats.org/officeDocument/2006/relationships" id="261" r:id="Rb2aa18005dde40c4"/>
    <p:sldId xmlns:r="http://schemas.openxmlformats.org/officeDocument/2006/relationships" id="262" r:id="R066ab88c5ccd4d48"/>
    <p:sldId xmlns:r="http://schemas.openxmlformats.org/officeDocument/2006/relationships" id="263" r:id="R2c88c2c889734064"/>
    <p:sldId xmlns:r="http://schemas.openxmlformats.org/officeDocument/2006/relationships" id="264" r:id="Rcfcd0ef59a2c427c"/>
    <p:sldId xmlns:r="http://schemas.openxmlformats.org/officeDocument/2006/relationships" id="265" r:id="Red139cb3b54c473c"/>
    <p:sldId xmlns:r="http://schemas.openxmlformats.org/officeDocument/2006/relationships" id="266" r:id="R816a80a1d5554619"/>
    <p:sldId xmlns:r="http://schemas.openxmlformats.org/officeDocument/2006/relationships" id="267" r:id="R595003008573418d"/>
    <p:sldId xmlns:r="http://schemas.openxmlformats.org/officeDocument/2006/relationships" id="268" r:id="R71b0579374ce4a63"/>
    <p:sldId xmlns:r="http://schemas.openxmlformats.org/officeDocument/2006/relationships" id="269" r:id="Reafa391d617f4fe6"/>
    <p:sldId xmlns:r="http://schemas.openxmlformats.org/officeDocument/2006/relationships" id="270" r:id="R513b61b6f4934ed5"/>
    <p:sldId xmlns:r="http://schemas.openxmlformats.org/officeDocument/2006/relationships" id="271" r:id="Ra9050a45db5f400d"/>
    <p:sldId xmlns:r="http://schemas.openxmlformats.org/officeDocument/2006/relationships" id="272" r:id="Rcbcf81344f5c452a"/>
    <p:sldId xmlns:r="http://schemas.openxmlformats.org/officeDocument/2006/relationships" id="273" r:id="R0c5505e11dcc4128"/>
    <p:sldId xmlns:r="http://schemas.openxmlformats.org/officeDocument/2006/relationships" id="274" r:id="Rbfaf374808bf4011"/>
    <p:sldId xmlns:r="http://schemas.openxmlformats.org/officeDocument/2006/relationships" id="275" r:id="R1505655a9ed54b7b"/>
    <p:sldId xmlns:r="http://schemas.openxmlformats.org/officeDocument/2006/relationships" id="276" r:id="R758cb40dc234479b"/>
    <p:sldId xmlns:r="http://schemas.openxmlformats.org/officeDocument/2006/relationships" id="277" r:id="R4ef50db9953f4f79"/>
    <p:sldId xmlns:r="http://schemas.openxmlformats.org/officeDocument/2006/relationships" id="278" r:id="Rda7c0e5302cb4321"/>
    <p:sldId xmlns:r="http://schemas.openxmlformats.org/officeDocument/2006/relationships" id="279" r:id="R3c473663123340e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62f3ebf93cf4f07" /><Relationship Type="http://schemas.openxmlformats.org/officeDocument/2006/relationships/slideMaster" Target="/ppt/slideMasters/slideMaster1.xml" Id="Ra1a54cc38c9144f6" /><Relationship Type="http://schemas.openxmlformats.org/officeDocument/2006/relationships/notesMaster" Target="/ppt/notesMasters/notesMaster1.xml" Id="Rbd210a0c85c746da" /><Relationship Type="http://schemas.openxmlformats.org/officeDocument/2006/relationships/presProps" Target="/ppt/presProps.xml" Id="R4fb9239b20ad4f17" /><Relationship Type="http://schemas.openxmlformats.org/officeDocument/2006/relationships/tableStyles" Target="/ppt/tableStyles.xml" Id="R8db45f49c49445d6" /><Relationship Type="http://schemas.openxmlformats.org/officeDocument/2006/relationships/slide" Target="/ppt/slides/slide1.xml" Id="R8c02ffdcf1974121" /><Relationship Type="http://schemas.openxmlformats.org/officeDocument/2006/relationships/slide" Target="/ppt/slides/slide2.xml" Id="Ra59494853fbe4f85" /><Relationship Type="http://schemas.openxmlformats.org/officeDocument/2006/relationships/slide" Target="/ppt/slides/slide3.xml" Id="R572ff55ddb474212" /><Relationship Type="http://schemas.openxmlformats.org/officeDocument/2006/relationships/slide" Target="/ppt/slides/slide4.xml" Id="R93e356e0b98643c5" /><Relationship Type="http://schemas.openxmlformats.org/officeDocument/2006/relationships/slide" Target="/ppt/slides/slide5.xml" Id="Rc45273bd409446ea" /><Relationship Type="http://schemas.openxmlformats.org/officeDocument/2006/relationships/slide" Target="/ppt/slides/slide6.xml" Id="Rb2aa18005dde40c4" /><Relationship Type="http://schemas.openxmlformats.org/officeDocument/2006/relationships/slide" Target="/ppt/slides/slide7.xml" Id="R066ab88c5ccd4d48" /><Relationship Type="http://schemas.openxmlformats.org/officeDocument/2006/relationships/slide" Target="/ppt/slides/slide8.xml" Id="R2c88c2c889734064" /><Relationship Type="http://schemas.openxmlformats.org/officeDocument/2006/relationships/slide" Target="/ppt/slides/slide9.xml" Id="Rcfcd0ef59a2c427c" /><Relationship Type="http://schemas.openxmlformats.org/officeDocument/2006/relationships/slide" Target="/ppt/slides/slide10.xml" Id="Red139cb3b54c473c" /><Relationship Type="http://schemas.openxmlformats.org/officeDocument/2006/relationships/slide" Target="/ppt/slides/slide11.xml" Id="R816a80a1d5554619" /><Relationship Type="http://schemas.openxmlformats.org/officeDocument/2006/relationships/slide" Target="/ppt/slides/slide12.xml" Id="R595003008573418d" /><Relationship Type="http://schemas.openxmlformats.org/officeDocument/2006/relationships/slide" Target="/ppt/slides/slide13.xml" Id="R71b0579374ce4a63" /><Relationship Type="http://schemas.openxmlformats.org/officeDocument/2006/relationships/slide" Target="/ppt/slides/slide14.xml" Id="Reafa391d617f4fe6" /><Relationship Type="http://schemas.openxmlformats.org/officeDocument/2006/relationships/slide" Target="/ppt/slides/slide15.xml" Id="R513b61b6f4934ed5" /><Relationship Type="http://schemas.openxmlformats.org/officeDocument/2006/relationships/slide" Target="/ppt/slides/slide16.xml" Id="Ra9050a45db5f400d" /><Relationship Type="http://schemas.openxmlformats.org/officeDocument/2006/relationships/slide" Target="/ppt/slides/slide17.xml" Id="Rcbcf81344f5c452a" /><Relationship Type="http://schemas.openxmlformats.org/officeDocument/2006/relationships/slide" Target="/ppt/slides/slide18.xml" Id="R0c5505e11dcc4128" /><Relationship Type="http://schemas.openxmlformats.org/officeDocument/2006/relationships/slide" Target="/ppt/slides/slide19.xml" Id="Rbfaf374808bf4011" /><Relationship Type="http://schemas.openxmlformats.org/officeDocument/2006/relationships/slide" Target="/ppt/slides/slide20.xml" Id="R1505655a9ed54b7b" /><Relationship Type="http://schemas.openxmlformats.org/officeDocument/2006/relationships/slide" Target="/ppt/slides/slide21.xml" Id="R758cb40dc234479b" /><Relationship Type="http://schemas.openxmlformats.org/officeDocument/2006/relationships/slide" Target="/ppt/slides/slide22.xml" Id="R4ef50db9953f4f79" /><Relationship Type="http://schemas.openxmlformats.org/officeDocument/2006/relationships/slide" Target="/ppt/slides/slide23.xml" Id="Rda7c0e5302cb4321" /><Relationship Type="http://schemas.openxmlformats.org/officeDocument/2006/relationships/slide" Target="/ppt/slides/slide24.xml" Id="R3c473663123340e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8e8bdafdd7645e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c760296b957461f" /><Relationship Type="http://schemas.openxmlformats.org/officeDocument/2006/relationships/notesMaster" Target="/ppt/notesMasters/notesMaster1.xml" Id="Re72fe08994fe4278" /></Relationships>
</file>

<file path=ppt/notesSlides/_rels/notesSlide2.xml.rels>&#65279;<?xml version="1.0" encoding="utf-8"?><Relationships xmlns="http://schemas.openxmlformats.org/package/2006/relationships"><Relationship Type="http://schemas.openxmlformats.org/officeDocument/2006/relationships/slide" Target="/ppt/slides/slide2.xml" Id="Ra721d41ad9864fdb" /><Relationship Type="http://schemas.openxmlformats.org/officeDocument/2006/relationships/notesMaster" Target="/ppt/notesMasters/notesMaster1.xml" Id="R9870b3bc6a844d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bf2bcdfceb5d4f2b" /><Relationship Type="http://schemas.openxmlformats.org/officeDocument/2006/relationships/notesMaster" Target="/ppt/notesMasters/notesMaster1.xml" Id="R6d6df9a4fdde4bfd"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e1b5d7c38447a0" /><Relationship Type="http://schemas.openxmlformats.org/officeDocument/2006/relationships/notesMaster" Target="/ppt/notesMasters/notesMaster1.xml" Id="R3c711abadbb74482" /></Relationships>
</file>

<file path=ppt/notesSlides/_rels/notesSlide5.xml.rels>&#65279;<?xml version="1.0" encoding="utf-8"?><Relationships xmlns="http://schemas.openxmlformats.org/package/2006/relationships"><Relationship Type="http://schemas.openxmlformats.org/officeDocument/2006/relationships/slide" Target="/ppt/slides/slide5.xml" Id="Rfc103a1fc5cf49d3" /><Relationship Type="http://schemas.openxmlformats.org/officeDocument/2006/relationships/notesMaster" Target="/ppt/notesMasters/notesMaster1.xml" Id="Rbb9b4b0f2a6c4fa3" /></Relationships>
</file>

<file path=ppt/notesSlides/_rels/notesSlide6.xml.rels>&#65279;<?xml version="1.0" encoding="utf-8"?><Relationships xmlns="http://schemas.openxmlformats.org/package/2006/relationships"><Relationship Type="http://schemas.openxmlformats.org/officeDocument/2006/relationships/slide" Target="/ppt/slides/slide6.xml" Id="Re9d98090d3c1493d" /><Relationship Type="http://schemas.openxmlformats.org/officeDocument/2006/relationships/notesMaster" Target="/ppt/notesMasters/notesMaster1.xml" Id="Ra3aa81504e9d4b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bbf8211331db4737" /><Relationship Type="http://schemas.openxmlformats.org/officeDocument/2006/relationships/notesMaster" Target="/ppt/notesMasters/notesMaster1.xml" Id="R785a8d666ad54406" /></Relationships>
</file>

<file path=ppt/notesSlides/_rels/notesSlide8.xml.rels>&#65279;<?xml version="1.0" encoding="utf-8"?><Relationships xmlns="http://schemas.openxmlformats.org/package/2006/relationships"><Relationship Type="http://schemas.openxmlformats.org/officeDocument/2006/relationships/slide" Target="/ppt/slides/slide8.xml" Id="R88a403b531994002" /><Relationship Type="http://schemas.openxmlformats.org/officeDocument/2006/relationships/notesMaster" Target="/ppt/notesMasters/notesMaster1.xml" Id="Rbac7c8525d1149a5" /></Relationships>
</file>

<file path=ppt/notesSlides/_rels/notesSlide9.xml.rels>&#65279;<?xml version="1.0" encoding="utf-8"?><Relationships xmlns="http://schemas.openxmlformats.org/package/2006/relationships"><Relationship Type="http://schemas.openxmlformats.org/officeDocument/2006/relationships/slide" Target="/ppt/slides/slide9.xml" Id="Rad95c0186b8c455f" /><Relationship Type="http://schemas.openxmlformats.org/officeDocument/2006/relationships/notesMaster" Target="/ppt/notesMasters/notesMaster1.xml" Id="R48aec641579f431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53ea387177c4b2d" /><Relationship Type="http://schemas.openxmlformats.org/officeDocument/2006/relationships/notesMaster" Target="/ppt/notesMasters/notesMaster1.xml" Id="Rebb523be55ca4b5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507ce892a144892" /><Relationship Type="http://schemas.openxmlformats.org/officeDocument/2006/relationships/notesMaster" Target="/ppt/notesMasters/notesMaster1.xml" Id="Rb2ce320057244c5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cb83550fbb24f4c" /><Relationship Type="http://schemas.openxmlformats.org/officeDocument/2006/relationships/notesMaster" Target="/ppt/notesMasters/notesMaster1.xml" Id="R6f9ea5bb097b472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d0b7711a9ed41eb" /><Relationship Type="http://schemas.openxmlformats.org/officeDocument/2006/relationships/notesMaster" Target="/ppt/notesMasters/notesMaster1.xml" Id="Re84ce00194c846a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b266f656bd14c64" /><Relationship Type="http://schemas.openxmlformats.org/officeDocument/2006/relationships/notesMaster" Target="/ppt/notesMasters/notesMaster1.xml" Id="R26a9c7f6691e431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965d251abba4c26" /><Relationship Type="http://schemas.openxmlformats.org/officeDocument/2006/relationships/notesMaster" Target="/ppt/notesMasters/notesMaster1.xml" Id="Rab11f237e40844f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cca2ff999bf4e8d" /><Relationship Type="http://schemas.openxmlformats.org/officeDocument/2006/relationships/notesMaster" Target="/ppt/notesMasters/notesMaster1.xml" Id="Rcf08e4475de3460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a53332e7a254510" /><Relationship Type="http://schemas.openxmlformats.org/officeDocument/2006/relationships/notesMaster" Target="/ppt/notesMasters/notesMaster1.xml" Id="Rec26c0d0fe33411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a5b22a527954c4d" /><Relationship Type="http://schemas.openxmlformats.org/officeDocument/2006/relationships/notesMaster" Target="/ppt/notesMasters/notesMaster1.xml" Id="R448bebe4ad2f42e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6ceefe147264825" /><Relationship Type="http://schemas.openxmlformats.org/officeDocument/2006/relationships/notesMaster" Target="/ppt/notesMasters/notesMaster1.xml" Id="R6bdd469733124df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34ce56aa0af4bf6" /><Relationship Type="http://schemas.openxmlformats.org/officeDocument/2006/relationships/notesMaster" Target="/ppt/notesMasters/notesMaster1.xml" Id="R70454d4d42a9449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740cc61af814244" /><Relationship Type="http://schemas.openxmlformats.org/officeDocument/2006/relationships/notesMaster" Target="/ppt/notesMasters/notesMaster1.xml" Id="Rc377e9ffce9f450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ddbb041adea4c4b" /><Relationship Type="http://schemas.openxmlformats.org/officeDocument/2006/relationships/notesMaster" Target="/ppt/notesMasters/notesMaster1.xml" Id="R92635fdfda78414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295093880a44449" /><Relationship Type="http://schemas.openxmlformats.org/officeDocument/2006/relationships/notesMaster" Target="/ppt/notesMasters/notesMaster1.xml" Id="R425016ac2c4a41a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04f3fa66aa24c36" /><Relationship Type="http://schemas.openxmlformats.org/officeDocument/2006/relationships/notesMaster" Target="/ppt/notesMasters/notesMaster1.xml" Id="R11dfc379634c4c3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54c0cd821924728" /><Relationship Type="http://schemas.openxmlformats.org/officeDocument/2006/relationships/image" Target="/ppt/media/image.png" Id="Ra34cf422b8fb4890" /><Relationship Type="http://schemas.openxmlformats.org/officeDocument/2006/relationships/image" Target="/ppt/media/image2.png" Id="R700662f8dbb54897" /><Relationship Type="http://schemas.openxmlformats.org/officeDocument/2006/relationships/image" Target="/ppt/media/image.jpeg" Id="R1a6ef7b3d0b349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d0bebd93af045c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34cf422b8fb489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00662f8dbb5489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a6ef7b3d0b349d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8c5a667ed604ce0" /><Relationship Type="http://schemas.openxmlformats.org/officeDocument/2006/relationships/slideLayout" Target="/ppt/slideLayouts/slideLayout1.xml" Id="Rb09df3e5894b4555" /><Relationship Type="http://schemas.openxmlformats.org/officeDocument/2006/relationships/slideLayout" Target="/ppt/slideLayouts/slideLayout2.xml" Id="R2d57a715abd740a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09df3e5894b4555"/>
    <p:sldLayoutId xmlns:r="http://schemas.openxmlformats.org/officeDocument/2006/relationships" id="2147483650" r:id="R2d57a715abd740a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2961628b2394e2e" /><Relationship Type="http://schemas.openxmlformats.org/officeDocument/2006/relationships/notesSlide" Target="/ppt/notesSlides/notesSlide1.xml" Id="Rfcd6243e590741b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69338e70d024b5a" /><Relationship Type="http://schemas.openxmlformats.org/officeDocument/2006/relationships/notesSlide" Target="/ppt/notesSlides/notesSlide2.xml" Id="R887d5b7d8d0841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e431ce2d0e24823" /><Relationship Type="http://schemas.openxmlformats.org/officeDocument/2006/relationships/notesSlide" Target="/ppt/notesSlides/notesSlide3.xml" Id="Rf568c812193d44c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b4dd95286114433" /><Relationship Type="http://schemas.openxmlformats.org/officeDocument/2006/relationships/notesSlide" Target="/ppt/notesSlides/notesSlide4.xml" Id="Rf058025dd2bb480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5af56abaa554a2d" /><Relationship Type="http://schemas.openxmlformats.org/officeDocument/2006/relationships/notesSlide" Target="/ppt/notesSlides/notesSlide5.xml" Id="R6825ba5e49b644e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e59393a6d464790" /><Relationship Type="http://schemas.openxmlformats.org/officeDocument/2006/relationships/notesSlide" Target="/ppt/notesSlides/notesSlide6.xml" Id="R8fd04a4c6d644ef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77282c5cb834110" /><Relationship Type="http://schemas.openxmlformats.org/officeDocument/2006/relationships/notesSlide" Target="/ppt/notesSlides/notesSlide7.xml" Id="R402e57bb0c5d4fb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afee90a8c834b35" /><Relationship Type="http://schemas.openxmlformats.org/officeDocument/2006/relationships/notesSlide" Target="/ppt/notesSlides/notesSlide8.xml" Id="R87fa11a2a5d3425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0ab9683e4e14678" /><Relationship Type="http://schemas.openxmlformats.org/officeDocument/2006/relationships/notesSlide" Target="/ppt/notesSlides/notesSlide9.xml" Id="R5bf8e3e7525843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b699391cc5245f2" /><Relationship Type="http://schemas.openxmlformats.org/officeDocument/2006/relationships/notesSlide" Target="/ppt/notesSlides/notesSlide10.xml" Id="R5f9e0a7778734b8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4058b12f55945a3" /><Relationship Type="http://schemas.openxmlformats.org/officeDocument/2006/relationships/notesSlide" Target="/ppt/notesSlides/notesSlide11.xml" Id="R6d456eeed58748c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ac58c05f55c4f3d" /><Relationship Type="http://schemas.openxmlformats.org/officeDocument/2006/relationships/notesSlide" Target="/ppt/notesSlides/notesSlide12.xml" Id="R30579d802043470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d685018bfc54e07" /><Relationship Type="http://schemas.openxmlformats.org/officeDocument/2006/relationships/notesSlide" Target="/ppt/notesSlides/notesSlide13.xml" Id="Rfd1f39e81da34a3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3922340c59e451f" /><Relationship Type="http://schemas.openxmlformats.org/officeDocument/2006/relationships/notesSlide" Target="/ppt/notesSlides/notesSlide14.xml" Id="R2069fc1f206a4da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375f1f597884db1" /><Relationship Type="http://schemas.openxmlformats.org/officeDocument/2006/relationships/notesSlide" Target="/ppt/notesSlides/notesSlide15.xml" Id="Rd54788b7183f459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ac003b4f66d4552" /><Relationship Type="http://schemas.openxmlformats.org/officeDocument/2006/relationships/notesSlide" Target="/ppt/notesSlides/notesSlide16.xml" Id="R1d693c2f6a5b41c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443b1a453fc4816" /><Relationship Type="http://schemas.openxmlformats.org/officeDocument/2006/relationships/notesSlide" Target="/ppt/notesSlides/notesSlide17.xml" Id="Ra098965173b3481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2a1348ded7644c2" /><Relationship Type="http://schemas.openxmlformats.org/officeDocument/2006/relationships/notesSlide" Target="/ppt/notesSlides/notesSlide18.xml" Id="Rc3667d9ee23f4c7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5f0f1917aff4f97" /><Relationship Type="http://schemas.openxmlformats.org/officeDocument/2006/relationships/notesSlide" Target="/ppt/notesSlides/notesSlide19.xml" Id="R76618ca82cef435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b8cf0a31962412e" /><Relationship Type="http://schemas.openxmlformats.org/officeDocument/2006/relationships/notesSlide" Target="/ppt/notesSlides/notesSlide20.xml" Id="Radcc6114feea477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59ac7d7accd48ea" /><Relationship Type="http://schemas.openxmlformats.org/officeDocument/2006/relationships/notesSlide" Target="/ppt/notesSlides/notesSlide21.xml" Id="R1520d4b887c9408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e2a872cb1964966" /><Relationship Type="http://schemas.openxmlformats.org/officeDocument/2006/relationships/notesSlide" Target="/ppt/notesSlides/notesSlide22.xml" Id="R3eca1dda0f32438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4d6f9f208df4d96" /><Relationship Type="http://schemas.openxmlformats.org/officeDocument/2006/relationships/notesSlide" Target="/ppt/notesSlides/notesSlide23.xml" Id="R1a33390f3e7440c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6967386241f4565" /><Relationship Type="http://schemas.openxmlformats.org/officeDocument/2006/relationships/notesSlide" Target="/ppt/notesSlides/notesSlide24.xml" Id="R46d6a2e7ae2249e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創世記第39章</a:t>
            </a:r>
          </a:p>
          <a:p xmlns:a="http://schemas.openxmlformats.org/drawingml/2006/main">
            <a:pPr algn="ctr">
              <a:buNone/>
            </a:pPr>
            <a:r>
              <a:rPr sz="2000">
                <a:solidFill>
                  <a:srgbClr val="FFFFFF"/>
                </a:solidFill>
                <a:latin typeface="Georgia"/>
                <a:ea typeface="Georgia"/>
                <a:cs typeface="Georgia"/>
              </a:rPr>
              <a:t>Genesis 39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  |  Genesis 39:1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約瑟被帶下埃及去。有一個埃及人，是法老的內臣－護衛長波提乏，從那些帶下他來的以實瑪利人手下買了他去。</a:t>
            </a:r>
          </a:p>
          <a:p xmlns:a="http://schemas.openxmlformats.org/drawingml/2006/main">
            <a:pPr algn="ctr">
              <a:buNone/>
            </a:pPr>
            <a:r>
              <a:rPr sz="2100">
                <a:solidFill>
                  <a:srgbClr val="FFFFFF"/>
                </a:solidFill>
                <a:latin typeface="Georgia"/>
                <a:ea typeface="Georgia"/>
                <a:cs typeface="Georgia"/>
              </a:rPr>
              <a:t>And Joseph was brought down to Egypt; and Potiphar, an officer of Pharaoh, captain of the guard, an Egyptian, bought him of the hands of the Ishmeelites, which had brought him down thither.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39:2  |  Genesis 39:2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約瑟住在他主人埃及人的家中，耶和華與他同在，他就百事順利。</a:t>
            </a:r>
          </a:p>
          <a:p xmlns:a="http://schemas.openxmlformats.org/drawingml/2006/main">
            <a:pPr algn="ctr">
              <a:buNone/>
            </a:pPr>
            <a:r>
              <a:rPr sz="2400">
                <a:solidFill>
                  <a:srgbClr val="FFFFFF"/>
                </a:solidFill>
                <a:latin typeface="Georgia"/>
                <a:ea typeface="Georgia"/>
                <a:cs typeface="Georgia"/>
              </a:rPr>
              <a:t>And the LORD was with Joseph, and he was a prosperous man; and he was in the house of his master the Egyptian.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39:3  |  Genesis 39:3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他主人見耶和華與他同在，又見耶和華使他手裏所辦的盡都順利，</a:t>
            </a:r>
          </a:p>
          <a:p xmlns:a="http://schemas.openxmlformats.org/drawingml/2006/main">
            <a:pPr algn="ctr">
              <a:buNone/>
            </a:pPr>
            <a:r>
              <a:rPr sz="2400">
                <a:solidFill>
                  <a:srgbClr val="FFFFFF"/>
                </a:solidFill>
                <a:latin typeface="Georgia"/>
                <a:ea typeface="Georgia"/>
                <a:cs typeface="Georgia"/>
              </a:rPr>
              <a:t>And his master saw that the LORD was with him, and that the LORD made all that he did to prosper in his hand.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39:4  |  Genesis 39:4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約瑟就在主人眼前蒙恩，伺候他主人，並且主人派他管理家務，把一切所有的都交在他手裏。</a:t>
            </a:r>
          </a:p>
          <a:p xmlns:a="http://schemas.openxmlformats.org/drawingml/2006/main">
            <a:pPr algn="ctr">
              <a:buNone/>
            </a:pPr>
            <a:r>
              <a:rPr sz="2400">
                <a:solidFill>
                  <a:srgbClr val="FFFFFF"/>
                </a:solidFill>
                <a:latin typeface="Georgia"/>
                <a:ea typeface="Georgia"/>
                <a:cs typeface="Georgia"/>
              </a:rPr>
              <a:t>And Joseph found grace in his sight, and he served him: and he made him overseer over his house, and all that he had he put into his hand.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39:5  |  Genesis 39:5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自從主人派約瑟管理家務和他一切所有的，耶和華就因約瑟的緣故賜福與那埃及人的家；凡家裏和田間一切所有的都蒙耶和華賜福。</a:t>
            </a:r>
          </a:p>
          <a:p xmlns:a="http://schemas.openxmlformats.org/drawingml/2006/main">
            <a:pPr algn="ctr">
              <a:buNone/>
            </a:pPr>
            <a:r>
              <a:rPr sz="1800">
                <a:solidFill>
                  <a:srgbClr val="FFFFFF"/>
                </a:solidFill>
                <a:latin typeface="Georgia"/>
                <a:ea typeface="Georgia"/>
                <a:cs typeface="Georgia"/>
              </a:rPr>
              <a:t>And it came to pass from the time that he had made him overseer in his house, and over all that he had, that the LORD blessed the Egyptian’s house for Joseph’s sake; and the blessing of the LORD was upon all that he had in the house, and in the field.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39:6  |  Genesis 39:6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波提乏將一切所有的都交在約瑟的手中，除了自己所吃的飯，別的事一概不知。 約瑟原來秀雅俊美。</a:t>
            </a:r>
          </a:p>
          <a:p xmlns:a="http://schemas.openxmlformats.org/drawingml/2006/main">
            <a:pPr algn="ctr">
              <a:buNone/>
            </a:pPr>
            <a:r>
              <a:rPr sz="2100">
                <a:solidFill>
                  <a:srgbClr val="FFFFFF"/>
                </a:solidFill>
                <a:latin typeface="Georgia"/>
                <a:ea typeface="Georgia"/>
                <a:cs typeface="Georgia"/>
              </a:rPr>
              <a:t>And he left all that he had in Joseph’s hand; and he knew not ought he had, save the bread which he did eat. And Joseph was a goodly person, and well favoured.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39:7  |  Genesis 39:7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這事以後，約瑟主人的妻以目送情給約瑟，說：「你與我同寢吧！」</a:t>
            </a:r>
          </a:p>
          <a:p xmlns:a="http://schemas.openxmlformats.org/drawingml/2006/main">
            <a:pPr algn="ctr">
              <a:buNone/>
            </a:pPr>
            <a:r>
              <a:rPr sz="2400">
                <a:solidFill>
                  <a:srgbClr val="FFFFFF"/>
                </a:solidFill>
                <a:latin typeface="Georgia"/>
                <a:ea typeface="Georgia"/>
                <a:cs typeface="Georgia"/>
              </a:rPr>
              <a:t>And it came to pass after these things, that his master’s wife cast her eyes upon Joseph; and she said, Lie with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39:8  |  Genesis 39:8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約瑟不從，對他主人的妻說：「看哪，一切家務，我主人都不知道；他把所有的都交在我手裏。</a:t>
            </a:r>
          </a:p>
          <a:p xmlns:a="http://schemas.openxmlformats.org/drawingml/2006/main">
            <a:pPr algn="ctr">
              <a:buNone/>
            </a:pPr>
            <a:r>
              <a:rPr sz="2100">
                <a:solidFill>
                  <a:srgbClr val="FFFFFF"/>
                </a:solidFill>
                <a:latin typeface="Georgia"/>
                <a:ea typeface="Georgia"/>
                <a:cs typeface="Georgia"/>
              </a:rPr>
              <a:t>But he refused, and said unto his master’s wife, Behold, my master wotteth not what is with me in the house, and he hath committed all that he hath to my hand;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39:9  |  Genesis 39:9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在這家裏沒有比我大的；並且他沒有留下一樣不交給我，只留下了你，因為你是他的妻子。我怎能作這大惡，得罪神呢？」</a:t>
            </a:r>
          </a:p>
          <a:p xmlns:a="http://schemas.openxmlformats.org/drawingml/2006/main">
            <a:pPr algn="ctr">
              <a:buNone/>
            </a:pPr>
            <a:r>
              <a:rPr sz="2100">
                <a:solidFill>
                  <a:srgbClr val="FFFFFF"/>
                </a:solidFill>
                <a:latin typeface="Georgia"/>
                <a:ea typeface="Georgia"/>
                <a:cs typeface="Georgia"/>
              </a:rPr>
              <a:t>There is none greater in this house than I; neither hath he kept back any thing from me but thee, because thou art his wife: how then can I do this great wickedness, and sin against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39:10  |  Genesis 39:10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後來她天天和約瑟說，約瑟卻不聽從她，不與她同寢，也不和她在一處。</a:t>
            </a:r>
          </a:p>
          <a:p xmlns:a="http://schemas.openxmlformats.org/drawingml/2006/main">
            <a:pPr algn="ctr">
              <a:buNone/>
            </a:pPr>
            <a:r>
              <a:rPr sz="2400">
                <a:solidFill>
                  <a:srgbClr val="FFFFFF"/>
                </a:solidFill>
                <a:latin typeface="Georgia"/>
                <a:ea typeface="Georgia"/>
                <a:cs typeface="Georgia"/>
              </a:rPr>
              <a:t>And it came to pass, as she spake to Joseph day by day, that he hearkened not unto her, to lie by her, or to be with 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39:11  |  Genesis 39:11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有一天，約瑟進屋裏去辦事，家中人沒有一個在那屋裏，</a:t>
            </a:r>
          </a:p>
          <a:p xmlns:a="http://schemas.openxmlformats.org/drawingml/2006/main">
            <a:pPr algn="ctr">
              <a:buNone/>
            </a:pPr>
            <a:r>
              <a:rPr sz="2400">
                <a:solidFill>
                  <a:srgbClr val="FFFFFF"/>
                </a:solidFill>
                <a:latin typeface="Georgia"/>
                <a:ea typeface="Georgia"/>
                <a:cs typeface="Georgia"/>
              </a:rPr>
              <a:t>And it came to pass about this time, that Joseph went into the house to do his business; and there was none of the men of the house there within.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39:12  |  Genesis 39:12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婦人就拉住他的衣裳，說：「你與我同寢吧！」約瑟把衣裳丟在婦人手裏，跑到外邊去了。</a:t>
            </a:r>
          </a:p>
          <a:p xmlns:a="http://schemas.openxmlformats.org/drawingml/2006/main">
            <a:pPr algn="ctr">
              <a:buNone/>
            </a:pPr>
            <a:r>
              <a:rPr sz="2400">
                <a:solidFill>
                  <a:srgbClr val="FFFFFF"/>
                </a:solidFill>
                <a:latin typeface="Georgia"/>
                <a:ea typeface="Georgia"/>
                <a:cs typeface="Georgia"/>
              </a:rPr>
              <a:t>And she caught him by his garment, saying, Lie with me: and he left his garment in her hand, and fled, and got him out.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39:13  |  Genesis 39:13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婦人看見約瑟把衣裳丟在她手裏跑出去了，</a:t>
            </a:r>
          </a:p>
          <a:p xmlns:a="http://schemas.openxmlformats.org/drawingml/2006/main">
            <a:pPr algn="ctr">
              <a:buNone/>
            </a:pPr>
            <a:r>
              <a:rPr sz="2400">
                <a:solidFill>
                  <a:srgbClr val="FFFFFF"/>
                </a:solidFill>
                <a:latin typeface="Georgia"/>
                <a:ea typeface="Georgia"/>
                <a:cs typeface="Georgia"/>
              </a:rPr>
              <a:t>And it came to pass, when she saw that he had left his garment in her hand, and was fled forth,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39:14  |  Genesis 39:14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就叫了家裏的人來，對他們說：「你們看！他帶了一個希伯來人進入我們家裏，要戲弄我們。他到我這裏來，要與我同寢，我就大聲喊叫。</a:t>
            </a:r>
          </a:p>
          <a:p xmlns:a="http://schemas.openxmlformats.org/drawingml/2006/main">
            <a:pPr algn="ctr">
              <a:buNone/>
            </a:pPr>
            <a:r>
              <a:rPr sz="2100">
                <a:solidFill>
                  <a:srgbClr val="FFFFFF"/>
                </a:solidFill>
                <a:latin typeface="Georgia"/>
                <a:ea typeface="Georgia"/>
                <a:cs typeface="Georgia"/>
              </a:rPr>
              <a:t>That she called unto the men of her house, and spake unto them, saying, See, he hath brought in an Hebrew unto us to mock us; he came in unto me to lie with me, and I cried with a loud voice: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39:15  |  Genesis 39:15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他聽見我放聲喊起來，就把衣裳丟在我這裏，跑到外邊去了。」</a:t>
            </a:r>
          </a:p>
          <a:p xmlns:a="http://schemas.openxmlformats.org/drawingml/2006/main">
            <a:pPr algn="ctr">
              <a:buNone/>
            </a:pPr>
            <a:r>
              <a:rPr sz="2400">
                <a:solidFill>
                  <a:srgbClr val="FFFFFF"/>
                </a:solidFill>
                <a:latin typeface="Georgia"/>
                <a:ea typeface="Georgia"/>
                <a:cs typeface="Georgia"/>
              </a:rPr>
              <a:t>And it came to pass, when he heard that I lifted up my voice and cried, that he left his garment with me, and fled, and got him out.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39:16  |  Genesis 39:16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婦人把約瑟的衣裳放在自己那裏，等着他主人回家，</a:t>
            </a:r>
          </a:p>
          <a:p xmlns:a="http://schemas.openxmlformats.org/drawingml/2006/main">
            <a:pPr algn="ctr">
              <a:buNone/>
            </a:pPr>
            <a:r>
              <a:rPr sz="2800">
                <a:solidFill>
                  <a:srgbClr val="FFFFFF"/>
                </a:solidFill>
                <a:latin typeface="Georgia"/>
                <a:ea typeface="Georgia"/>
                <a:cs typeface="Georgia"/>
              </a:rPr>
              <a:t>And she laid up his garment by her, until his lord came home.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39:17  |  Genesis 39:17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就對他如此如此說：「你所帶到我們這裏的那希伯來僕人進來要戲弄我，</a:t>
            </a:r>
          </a:p>
          <a:p xmlns:a="http://schemas.openxmlformats.org/drawingml/2006/main">
            <a:pPr algn="ctr">
              <a:buNone/>
            </a:pPr>
            <a:r>
              <a:rPr sz="2400">
                <a:solidFill>
                  <a:srgbClr val="FFFFFF"/>
                </a:solidFill>
                <a:latin typeface="Georgia"/>
                <a:ea typeface="Georgia"/>
                <a:cs typeface="Georgia"/>
              </a:rPr>
              <a:t>And she spake unto him according to these words, saying, The Hebrew servant, which thou hast brought unto us, came in unto me to mock 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39:18  |  Genesis 39:18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我放聲喊起來，他就把衣裳丟在我這裏，跑出去了。」</a:t>
            </a:r>
          </a:p>
          <a:p xmlns:a="http://schemas.openxmlformats.org/drawingml/2006/main">
            <a:pPr algn="ctr">
              <a:buNone/>
            </a:pPr>
            <a:r>
              <a:rPr sz="2400">
                <a:solidFill>
                  <a:srgbClr val="FFFFFF"/>
                </a:solidFill>
                <a:latin typeface="Georgia"/>
                <a:ea typeface="Georgia"/>
                <a:cs typeface="Georgia"/>
              </a:rPr>
              <a:t>And it came to pass, as I lifted up my voice and cried, that he left his garment with me, and fled out.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39:19  |  Genesis 39:19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約瑟的主人聽見他妻子對他所說的話，說「你的僕人如此如此待我」，他就生氣，</a:t>
            </a:r>
          </a:p>
          <a:p xmlns:a="http://schemas.openxmlformats.org/drawingml/2006/main">
            <a:pPr algn="ctr">
              <a:buNone/>
            </a:pPr>
            <a:r>
              <a:rPr sz="2100">
                <a:solidFill>
                  <a:srgbClr val="FFFFFF"/>
                </a:solidFill>
                <a:latin typeface="Georgia"/>
                <a:ea typeface="Georgia"/>
                <a:cs typeface="Georgia"/>
              </a:rPr>
              <a:t>And it came to pass, when his master heard the words of his wife, which she spake unto him, saying, After this manner did thy servant to me; that his wrath was kindled.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39:20  |  Genesis 39:20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把約瑟下在監裏，就是王的囚犯被囚的地方。於是約瑟在那裏坐監。</a:t>
            </a:r>
          </a:p>
          <a:p xmlns:a="http://schemas.openxmlformats.org/drawingml/2006/main">
            <a:pPr algn="ctr">
              <a:buNone/>
            </a:pPr>
            <a:r>
              <a:rPr sz="2400">
                <a:solidFill>
                  <a:srgbClr val="FFFFFF"/>
                </a:solidFill>
                <a:latin typeface="Georgia"/>
                <a:ea typeface="Georgia"/>
                <a:cs typeface="Georgia"/>
              </a:rPr>
              <a:t>And Joseph’s master took him, and put him into the prison, a place where the king’s prisoners were bound: and he was there in the prison.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39:21  |  Genesis 39:21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但耶和華與約瑟同在，向他施恩，使他在司獄的眼前蒙恩。</a:t>
            </a:r>
          </a:p>
          <a:p xmlns:a="http://schemas.openxmlformats.org/drawingml/2006/main">
            <a:pPr algn="ctr">
              <a:buNone/>
            </a:pPr>
            <a:r>
              <a:rPr sz="2400">
                <a:solidFill>
                  <a:srgbClr val="FFFFFF"/>
                </a:solidFill>
                <a:latin typeface="Georgia"/>
                <a:ea typeface="Georgia"/>
                <a:cs typeface="Georgia"/>
              </a:rPr>
              <a:t>But the LORD was with Joseph, and shewed him mercy, and gave him favour in the sight of the keeper of the prison.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39:22  |  Genesis 39:22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司獄就把監裏所有的囚犯都交在約瑟的手下；他們在那裏所辦的事都是經他的手。</a:t>
            </a:r>
          </a:p>
          <a:p xmlns:a="http://schemas.openxmlformats.org/drawingml/2006/main">
            <a:pPr algn="ctr">
              <a:buNone/>
            </a:pPr>
            <a:r>
              <a:rPr sz="2100">
                <a:solidFill>
                  <a:srgbClr val="FFFFFF"/>
                </a:solidFill>
                <a:latin typeface="Georgia"/>
                <a:ea typeface="Georgia"/>
                <a:cs typeface="Georgia"/>
              </a:rPr>
              <a:t>And the keeper of the prison committed to Joseph’s hand all the prisoners that were in the prison; and whatsoever they did there, he was the doer of 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39:23  |  Genesis 39:23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凡在約瑟手下的事，司獄一概不察，因為耶和華與約瑟同在；耶和華使他所做的盡都順利。</a:t>
            </a:r>
          </a:p>
          <a:p xmlns:a="http://schemas.openxmlformats.org/drawingml/2006/main">
            <a:pPr algn="ctr">
              <a:buNone/>
            </a:pPr>
            <a:r>
              <a:rPr sz="2100">
                <a:solidFill>
                  <a:srgbClr val="FFFFFF"/>
                </a:solidFill>
                <a:latin typeface="Georgia"/>
                <a:ea typeface="Georgia"/>
                <a:cs typeface="Georgia"/>
              </a:rPr>
              <a:t>The keeper of the prison looked not to any thing that was under his hand; because the LORD was with him, and that which he did, the LORD made it to prosper.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2026-08-30T04:36:04.9250000Z</dcterms:created>
  <dcterms:modified xsi:type="dcterms:W3CDTF">2026-08-30T04:36:04.9260000Z</dcterms:modified>
</coreProperties>
</file>