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74ff2840a84062" /><Relationship Type="http://schemas.openxmlformats.org/officeDocument/2006/relationships/extended-properties" Target="/docProps/app.xml" Id="R40d5c0647a094e8c" /><Relationship Type="http://schemas.openxmlformats.org/officeDocument/2006/relationships/officeDocument" Target="/ppt/presentation.xml" Id="Rae1acea9355a414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160a77116ab4074"/>
  </p:sldMasterIdLst>
  <p:notesMasterIdLst>
    <p:notesMasterId xmlns:r="http://schemas.openxmlformats.org/officeDocument/2006/relationships" r:id="R903e0e44e0024b52"/>
  </p:notesMasterIdLst>
  <p:sldIdLst>
    <p:sldId xmlns:r="http://schemas.openxmlformats.org/officeDocument/2006/relationships" id="256" r:id="Rdbbdc9789b91462a"/>
    <p:sldId xmlns:r="http://schemas.openxmlformats.org/officeDocument/2006/relationships" id="257" r:id="R387d9812bf2a4656"/>
    <p:sldId xmlns:r="http://schemas.openxmlformats.org/officeDocument/2006/relationships" id="258" r:id="Rb4b349ec02ef4bfb"/>
    <p:sldId xmlns:r="http://schemas.openxmlformats.org/officeDocument/2006/relationships" id="259" r:id="R4d6b2755d5374058"/>
    <p:sldId xmlns:r="http://schemas.openxmlformats.org/officeDocument/2006/relationships" id="260" r:id="R6e847fa061774f17"/>
    <p:sldId xmlns:r="http://schemas.openxmlformats.org/officeDocument/2006/relationships" id="261" r:id="R14cda3c2b9024a0e"/>
    <p:sldId xmlns:r="http://schemas.openxmlformats.org/officeDocument/2006/relationships" id="262" r:id="R32d18e16676e468d"/>
    <p:sldId xmlns:r="http://schemas.openxmlformats.org/officeDocument/2006/relationships" id="263" r:id="R234daa611f7041a9"/>
    <p:sldId xmlns:r="http://schemas.openxmlformats.org/officeDocument/2006/relationships" id="264" r:id="R05deea656e3143cb"/>
    <p:sldId xmlns:r="http://schemas.openxmlformats.org/officeDocument/2006/relationships" id="265" r:id="R0322d4060db548ca"/>
    <p:sldId xmlns:r="http://schemas.openxmlformats.org/officeDocument/2006/relationships" id="266" r:id="R1148180c0a2844b0"/>
    <p:sldId xmlns:r="http://schemas.openxmlformats.org/officeDocument/2006/relationships" id="267" r:id="R2c07f83a643240d4"/>
    <p:sldId xmlns:r="http://schemas.openxmlformats.org/officeDocument/2006/relationships" id="268" r:id="R4a3b2e4d48fb445e"/>
    <p:sldId xmlns:r="http://schemas.openxmlformats.org/officeDocument/2006/relationships" id="269" r:id="R0899f60f4cf64ee7"/>
    <p:sldId xmlns:r="http://schemas.openxmlformats.org/officeDocument/2006/relationships" id="270" r:id="R73747265094f48ed"/>
    <p:sldId xmlns:r="http://schemas.openxmlformats.org/officeDocument/2006/relationships" id="271" r:id="Rb421c863b9f94e00"/>
    <p:sldId xmlns:r="http://schemas.openxmlformats.org/officeDocument/2006/relationships" id="272" r:id="Rf297b0edb2914a8e"/>
    <p:sldId xmlns:r="http://schemas.openxmlformats.org/officeDocument/2006/relationships" id="273" r:id="R999accf904cd4ba4"/>
    <p:sldId xmlns:r="http://schemas.openxmlformats.org/officeDocument/2006/relationships" id="274" r:id="R6ba5c84260a549bb"/>
    <p:sldId xmlns:r="http://schemas.openxmlformats.org/officeDocument/2006/relationships" id="275" r:id="R0aa8c0a98a3e498b"/>
    <p:sldId xmlns:r="http://schemas.openxmlformats.org/officeDocument/2006/relationships" id="276" r:id="R1bcdbc606685445a"/>
    <p:sldId xmlns:r="http://schemas.openxmlformats.org/officeDocument/2006/relationships" id="277" r:id="Rf015605c0e9a423e"/>
    <p:sldId xmlns:r="http://schemas.openxmlformats.org/officeDocument/2006/relationships" id="278" r:id="R64660595b9b04dc2"/>
    <p:sldId xmlns:r="http://schemas.openxmlformats.org/officeDocument/2006/relationships" id="279" r:id="Rd139b88d7098486a"/>
    <p:sldId xmlns:r="http://schemas.openxmlformats.org/officeDocument/2006/relationships" id="280" r:id="R6be956ad73304c2e"/>
    <p:sldId xmlns:r="http://schemas.openxmlformats.org/officeDocument/2006/relationships" id="281" r:id="R2c353a028f294ff9"/>
    <p:sldId xmlns:r="http://schemas.openxmlformats.org/officeDocument/2006/relationships" id="282" r:id="R636af8faabac4714"/>
    <p:sldId xmlns:r="http://schemas.openxmlformats.org/officeDocument/2006/relationships" id="283" r:id="R9a0204d0007a4b31"/>
    <p:sldId xmlns:r="http://schemas.openxmlformats.org/officeDocument/2006/relationships" id="284" r:id="R376d4278f53044a0"/>
    <p:sldId xmlns:r="http://schemas.openxmlformats.org/officeDocument/2006/relationships" id="285" r:id="R7bf3593107644b4e"/>
    <p:sldId xmlns:r="http://schemas.openxmlformats.org/officeDocument/2006/relationships" id="286" r:id="R12938f5322954a76"/>
    <p:sldId xmlns:r="http://schemas.openxmlformats.org/officeDocument/2006/relationships" id="287" r:id="R9e378f59431044e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1f189e204c64a48" /><Relationship Type="http://schemas.openxmlformats.org/officeDocument/2006/relationships/slideMaster" Target="/ppt/slideMasters/slideMaster1.xml" Id="Rf160a77116ab4074" /><Relationship Type="http://schemas.openxmlformats.org/officeDocument/2006/relationships/notesMaster" Target="/ppt/notesMasters/notesMaster1.xml" Id="R903e0e44e0024b52" /><Relationship Type="http://schemas.openxmlformats.org/officeDocument/2006/relationships/presProps" Target="/ppt/presProps.xml" Id="Raa6fe211a4b54f1e" /><Relationship Type="http://schemas.openxmlformats.org/officeDocument/2006/relationships/tableStyles" Target="/ppt/tableStyles.xml" Id="R55b5c17fbb424cbc" /><Relationship Type="http://schemas.openxmlformats.org/officeDocument/2006/relationships/slide" Target="/ppt/slides/slide1.xml" Id="Rdbbdc9789b91462a" /><Relationship Type="http://schemas.openxmlformats.org/officeDocument/2006/relationships/slide" Target="/ppt/slides/slide2.xml" Id="R387d9812bf2a4656" /><Relationship Type="http://schemas.openxmlformats.org/officeDocument/2006/relationships/slide" Target="/ppt/slides/slide3.xml" Id="Rb4b349ec02ef4bfb" /><Relationship Type="http://schemas.openxmlformats.org/officeDocument/2006/relationships/slide" Target="/ppt/slides/slide4.xml" Id="R4d6b2755d5374058" /><Relationship Type="http://schemas.openxmlformats.org/officeDocument/2006/relationships/slide" Target="/ppt/slides/slide5.xml" Id="R6e847fa061774f17" /><Relationship Type="http://schemas.openxmlformats.org/officeDocument/2006/relationships/slide" Target="/ppt/slides/slide6.xml" Id="R14cda3c2b9024a0e" /><Relationship Type="http://schemas.openxmlformats.org/officeDocument/2006/relationships/slide" Target="/ppt/slides/slide7.xml" Id="R32d18e16676e468d" /><Relationship Type="http://schemas.openxmlformats.org/officeDocument/2006/relationships/slide" Target="/ppt/slides/slide8.xml" Id="R234daa611f7041a9" /><Relationship Type="http://schemas.openxmlformats.org/officeDocument/2006/relationships/slide" Target="/ppt/slides/slide9.xml" Id="R05deea656e3143cb" /><Relationship Type="http://schemas.openxmlformats.org/officeDocument/2006/relationships/slide" Target="/ppt/slides/slide10.xml" Id="R0322d4060db548ca" /><Relationship Type="http://schemas.openxmlformats.org/officeDocument/2006/relationships/slide" Target="/ppt/slides/slide11.xml" Id="R1148180c0a2844b0" /><Relationship Type="http://schemas.openxmlformats.org/officeDocument/2006/relationships/slide" Target="/ppt/slides/slide12.xml" Id="R2c07f83a643240d4" /><Relationship Type="http://schemas.openxmlformats.org/officeDocument/2006/relationships/slide" Target="/ppt/slides/slide13.xml" Id="R4a3b2e4d48fb445e" /><Relationship Type="http://schemas.openxmlformats.org/officeDocument/2006/relationships/slide" Target="/ppt/slides/slide14.xml" Id="R0899f60f4cf64ee7" /><Relationship Type="http://schemas.openxmlformats.org/officeDocument/2006/relationships/slide" Target="/ppt/slides/slide15.xml" Id="R73747265094f48ed" /><Relationship Type="http://schemas.openxmlformats.org/officeDocument/2006/relationships/slide" Target="/ppt/slides/slide16.xml" Id="Rb421c863b9f94e00" /><Relationship Type="http://schemas.openxmlformats.org/officeDocument/2006/relationships/slide" Target="/ppt/slides/slide17.xml" Id="Rf297b0edb2914a8e" /><Relationship Type="http://schemas.openxmlformats.org/officeDocument/2006/relationships/slide" Target="/ppt/slides/slide18.xml" Id="R999accf904cd4ba4" /><Relationship Type="http://schemas.openxmlformats.org/officeDocument/2006/relationships/slide" Target="/ppt/slides/slide19.xml" Id="R6ba5c84260a549bb" /><Relationship Type="http://schemas.openxmlformats.org/officeDocument/2006/relationships/slide" Target="/ppt/slides/slide20.xml" Id="R0aa8c0a98a3e498b" /><Relationship Type="http://schemas.openxmlformats.org/officeDocument/2006/relationships/slide" Target="/ppt/slides/slide21.xml" Id="R1bcdbc606685445a" /><Relationship Type="http://schemas.openxmlformats.org/officeDocument/2006/relationships/slide" Target="/ppt/slides/slide22.xml" Id="Rf015605c0e9a423e" /><Relationship Type="http://schemas.openxmlformats.org/officeDocument/2006/relationships/slide" Target="/ppt/slides/slide23.xml" Id="R64660595b9b04dc2" /><Relationship Type="http://schemas.openxmlformats.org/officeDocument/2006/relationships/slide" Target="/ppt/slides/slide24.xml" Id="Rd139b88d7098486a" /><Relationship Type="http://schemas.openxmlformats.org/officeDocument/2006/relationships/slide" Target="/ppt/slides/slide25.xml" Id="R6be956ad73304c2e" /><Relationship Type="http://schemas.openxmlformats.org/officeDocument/2006/relationships/slide" Target="/ppt/slides/slide26.xml" Id="R2c353a028f294ff9" /><Relationship Type="http://schemas.openxmlformats.org/officeDocument/2006/relationships/slide" Target="/ppt/slides/slide27.xml" Id="R636af8faabac4714" /><Relationship Type="http://schemas.openxmlformats.org/officeDocument/2006/relationships/slide" Target="/ppt/slides/slide28.xml" Id="R9a0204d0007a4b31" /><Relationship Type="http://schemas.openxmlformats.org/officeDocument/2006/relationships/slide" Target="/ppt/slides/slide29.xml" Id="R376d4278f53044a0" /><Relationship Type="http://schemas.openxmlformats.org/officeDocument/2006/relationships/slide" Target="/ppt/slides/slide30.xml" Id="R7bf3593107644b4e" /><Relationship Type="http://schemas.openxmlformats.org/officeDocument/2006/relationships/slide" Target="/ppt/slides/slide31.xml" Id="R12938f5322954a76" /><Relationship Type="http://schemas.openxmlformats.org/officeDocument/2006/relationships/slide" Target="/ppt/slides/slide32.xml" Id="R9e378f59431044e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a9cf0f6b5cc481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c9516231b1945ab" /><Relationship Type="http://schemas.openxmlformats.org/officeDocument/2006/relationships/notesMaster" Target="/ppt/notesMasters/notesMaster1.xml" Id="R9d9e6550c01e41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b26e02208da46b0" /><Relationship Type="http://schemas.openxmlformats.org/officeDocument/2006/relationships/notesMaster" Target="/ppt/notesMasters/notesMaster1.xml" Id="R8dd6856a617d4b6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9ce30bc9e464257" /><Relationship Type="http://schemas.openxmlformats.org/officeDocument/2006/relationships/notesMaster" Target="/ppt/notesMasters/notesMaster1.xml" Id="R1372f8923e3643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1b8fffeec004c19" /><Relationship Type="http://schemas.openxmlformats.org/officeDocument/2006/relationships/notesMaster" Target="/ppt/notesMasters/notesMaster1.xml" Id="R4c36c9c187bf49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67f992a64f94fd9" /><Relationship Type="http://schemas.openxmlformats.org/officeDocument/2006/relationships/notesMaster" Target="/ppt/notesMasters/notesMaster1.xml" Id="R5808b26128d6413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29265afd20e453d" /><Relationship Type="http://schemas.openxmlformats.org/officeDocument/2006/relationships/notesMaster" Target="/ppt/notesMasters/notesMaster1.xml" Id="Rb82cac00200644c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808023fd9074cad" /><Relationship Type="http://schemas.openxmlformats.org/officeDocument/2006/relationships/notesMaster" Target="/ppt/notesMasters/notesMaster1.xml" Id="R4dff2a4f8ec340d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b5b1abc2e4c4dab" /><Relationship Type="http://schemas.openxmlformats.org/officeDocument/2006/relationships/notesMaster" Target="/ppt/notesMasters/notesMaster1.xml" Id="R78438d8aeb6e4ca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152dacc6b724179" /><Relationship Type="http://schemas.openxmlformats.org/officeDocument/2006/relationships/notesMaster" Target="/ppt/notesMasters/notesMaster1.xml" Id="R532be25ae0e64b9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335d09c95b243d5" /><Relationship Type="http://schemas.openxmlformats.org/officeDocument/2006/relationships/notesMaster" Target="/ppt/notesMasters/notesMaster1.xml" Id="R89a13a3fcf3745d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5ab0afb24734be8" /><Relationship Type="http://schemas.openxmlformats.org/officeDocument/2006/relationships/notesMaster" Target="/ppt/notesMasters/notesMaster1.xml" Id="Rc8e5d4228eac4fe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46423670bb440a4" /><Relationship Type="http://schemas.openxmlformats.org/officeDocument/2006/relationships/notesMaster" Target="/ppt/notesMasters/notesMaster1.xml" Id="R925138861e684d0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b61dffef2f44487" /><Relationship Type="http://schemas.openxmlformats.org/officeDocument/2006/relationships/notesMaster" Target="/ppt/notesMasters/notesMaster1.xml" Id="Rc9411893f4884ad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5864186303a4651" /><Relationship Type="http://schemas.openxmlformats.org/officeDocument/2006/relationships/notesMaster" Target="/ppt/notesMasters/notesMaster1.xml" Id="Rf61d4a75a4364cf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c5bf172fc31433d" /><Relationship Type="http://schemas.openxmlformats.org/officeDocument/2006/relationships/notesMaster" Target="/ppt/notesMasters/notesMaster1.xml" Id="R2b047917c4e348a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9b3be9694764016" /><Relationship Type="http://schemas.openxmlformats.org/officeDocument/2006/relationships/notesMaster" Target="/ppt/notesMasters/notesMaster1.xml" Id="Rce45a0c51a4445f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7e660f8a9894e81" /><Relationship Type="http://schemas.openxmlformats.org/officeDocument/2006/relationships/notesMaster" Target="/ppt/notesMasters/notesMaster1.xml" Id="R26a665480bbf4e0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2b9394711fb4c01" /><Relationship Type="http://schemas.openxmlformats.org/officeDocument/2006/relationships/notesMaster" Target="/ppt/notesMasters/notesMaster1.xml" Id="Rc95d9347e715484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fd63026ae334bbc" /><Relationship Type="http://schemas.openxmlformats.org/officeDocument/2006/relationships/notesMaster" Target="/ppt/notesMasters/notesMaster1.xml" Id="R2f96d94cbfa3423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70a1d12dfa74cbc" /><Relationship Type="http://schemas.openxmlformats.org/officeDocument/2006/relationships/notesMaster" Target="/ppt/notesMasters/notesMaster1.xml" Id="Rfdf0c6d678fc4f7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d826f2bc1af47dc" /><Relationship Type="http://schemas.openxmlformats.org/officeDocument/2006/relationships/notesMaster" Target="/ppt/notesMasters/notesMaster1.xml" Id="R388769b6ca1b499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fb74ab5c5ea458f" /><Relationship Type="http://schemas.openxmlformats.org/officeDocument/2006/relationships/notesMaster" Target="/ppt/notesMasters/notesMaster1.xml" Id="R726e8ddc216d40f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2c502dbbae9493b" /><Relationship Type="http://schemas.openxmlformats.org/officeDocument/2006/relationships/notesMaster" Target="/ppt/notesMasters/notesMaster1.xml" Id="Rd6305ec61f21485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aaf61899faa4a4b" /><Relationship Type="http://schemas.openxmlformats.org/officeDocument/2006/relationships/notesMaster" Target="/ppt/notesMasters/notesMaster1.xml" Id="R732e3512ce984f1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cb440029c4d42a3" /><Relationship Type="http://schemas.openxmlformats.org/officeDocument/2006/relationships/notesMaster" Target="/ppt/notesMasters/notesMaster1.xml" Id="R007672cb051a45e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38a297a4e43410f" /><Relationship Type="http://schemas.openxmlformats.org/officeDocument/2006/relationships/notesMaster" Target="/ppt/notesMasters/notesMaster1.xml" Id="R5ed7e2ee9a2b4cd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8133513d1fe4b00" /><Relationship Type="http://schemas.openxmlformats.org/officeDocument/2006/relationships/notesMaster" Target="/ppt/notesMasters/notesMaster1.xml" Id="R76e35ccd6de648c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d7a7d86b42147c7" /><Relationship Type="http://schemas.openxmlformats.org/officeDocument/2006/relationships/notesMaster" Target="/ppt/notesMasters/notesMaster1.xml" Id="Ra85d4c82a7aa4df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13bb37cf35c4bf4" /><Relationship Type="http://schemas.openxmlformats.org/officeDocument/2006/relationships/notesMaster" Target="/ppt/notesMasters/notesMaster1.xml" Id="Rdf4c450adf8f4c5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3d6f26d23ba4890" /><Relationship Type="http://schemas.openxmlformats.org/officeDocument/2006/relationships/notesMaster" Target="/ppt/notesMasters/notesMaster1.xml" Id="R0df09f6a5e7f49f3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f4a9c3d844c84cb1" /><Relationship Type="http://schemas.openxmlformats.org/officeDocument/2006/relationships/notesMaster" Target="/ppt/notesMasters/notesMaster1.xml" Id="R058dd2bea74a47e5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6792dc16b0ba4ed9" /><Relationship Type="http://schemas.openxmlformats.org/officeDocument/2006/relationships/notesMaster" Target="/ppt/notesMasters/notesMaster1.xml" Id="Rdc09b785976d488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cb55a5654c41ee" /><Relationship Type="http://schemas.openxmlformats.org/officeDocument/2006/relationships/image" Target="/ppt/media/image.png" Id="Rf36b610e1e424841" /><Relationship Type="http://schemas.openxmlformats.org/officeDocument/2006/relationships/image" Target="/ppt/media/image2.png" Id="R063b345782fa4109" /><Relationship Type="http://schemas.openxmlformats.org/officeDocument/2006/relationships/image" Target="/ppt/media/image.jpeg" Id="R28be8ec0a14b4a3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28974bfda6487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36b610e1e42484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63b345782fa4109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be8ec0a14b4a3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9f950723ddc4842" /><Relationship Type="http://schemas.openxmlformats.org/officeDocument/2006/relationships/slideLayout" Target="/ppt/slideLayouts/slideLayout1.xml" Id="R274f5d71a9ee4d29" /><Relationship Type="http://schemas.openxmlformats.org/officeDocument/2006/relationships/slideLayout" Target="/ppt/slideLayouts/slideLayout2.xml" Id="R74038d986c0d403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74f5d71a9ee4d29"/>
    <p:sldLayoutId xmlns:r="http://schemas.openxmlformats.org/officeDocument/2006/relationships" id="2147483650" r:id="R74038d986c0d403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0b7646df9f46c8" /><Relationship Type="http://schemas.openxmlformats.org/officeDocument/2006/relationships/notesSlide" Target="/ppt/notesSlides/notesSlide1.xml" Id="R38735320bf4c4d0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c904211bd1423f" /><Relationship Type="http://schemas.openxmlformats.org/officeDocument/2006/relationships/notesSlide" Target="/ppt/notesSlides/notesSlide2.xml" Id="Rf50ac24dda2d4ca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12f688242a4786" /><Relationship Type="http://schemas.openxmlformats.org/officeDocument/2006/relationships/notesSlide" Target="/ppt/notesSlides/notesSlide3.xml" Id="R1dc9cfbe8abe42e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ce06e0ce394618" /><Relationship Type="http://schemas.openxmlformats.org/officeDocument/2006/relationships/notesSlide" Target="/ppt/notesSlides/notesSlide4.xml" Id="R950617e52a3c4b9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918607868743a5" /><Relationship Type="http://schemas.openxmlformats.org/officeDocument/2006/relationships/notesSlide" Target="/ppt/notesSlides/notesSlide5.xml" Id="Rc17975bc393b483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05dc0aa5274a8e" /><Relationship Type="http://schemas.openxmlformats.org/officeDocument/2006/relationships/notesSlide" Target="/ppt/notesSlides/notesSlide6.xml" Id="R7098f437f5db42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c5c7952c91460f" /><Relationship Type="http://schemas.openxmlformats.org/officeDocument/2006/relationships/notesSlide" Target="/ppt/notesSlides/notesSlide7.xml" Id="R4b29fb08af13428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ae8cd97f334f92" /><Relationship Type="http://schemas.openxmlformats.org/officeDocument/2006/relationships/notesSlide" Target="/ppt/notesSlides/notesSlide8.xml" Id="R51ef5849d46f492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ca01bdebf34f3b" /><Relationship Type="http://schemas.openxmlformats.org/officeDocument/2006/relationships/notesSlide" Target="/ppt/notesSlides/notesSlide9.xml" Id="Rcc607505c5da4e1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45573b142f4e92" /><Relationship Type="http://schemas.openxmlformats.org/officeDocument/2006/relationships/notesSlide" Target="/ppt/notesSlides/notesSlide10.xml" Id="R6b29ca28d6964df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558e3775cd4a0b" /><Relationship Type="http://schemas.openxmlformats.org/officeDocument/2006/relationships/notesSlide" Target="/ppt/notesSlides/notesSlide11.xml" Id="R0f590c14e68f4ef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4177114187456a" /><Relationship Type="http://schemas.openxmlformats.org/officeDocument/2006/relationships/notesSlide" Target="/ppt/notesSlides/notesSlide12.xml" Id="Raa89766881dc408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dbf7420664440d" /><Relationship Type="http://schemas.openxmlformats.org/officeDocument/2006/relationships/notesSlide" Target="/ppt/notesSlides/notesSlide13.xml" Id="R8482de0e37c244a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a430cda4934785" /><Relationship Type="http://schemas.openxmlformats.org/officeDocument/2006/relationships/notesSlide" Target="/ppt/notesSlides/notesSlide14.xml" Id="R30cbd44e231e47d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3fbdfd34f3493d" /><Relationship Type="http://schemas.openxmlformats.org/officeDocument/2006/relationships/notesSlide" Target="/ppt/notesSlides/notesSlide15.xml" Id="R8505aef71c56486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4cdbbf526a4fa8" /><Relationship Type="http://schemas.openxmlformats.org/officeDocument/2006/relationships/notesSlide" Target="/ppt/notesSlides/notesSlide16.xml" Id="Rd0ca4417cbdb4e8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b9ebb93d1c4c33" /><Relationship Type="http://schemas.openxmlformats.org/officeDocument/2006/relationships/notesSlide" Target="/ppt/notesSlides/notesSlide17.xml" Id="R4357e96b392f46a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4e92e886534dc0" /><Relationship Type="http://schemas.openxmlformats.org/officeDocument/2006/relationships/notesSlide" Target="/ppt/notesSlides/notesSlide18.xml" Id="R949fb54dae78476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043a6d628c42cc" /><Relationship Type="http://schemas.openxmlformats.org/officeDocument/2006/relationships/notesSlide" Target="/ppt/notesSlides/notesSlide19.xml" Id="R1ec301c5724045d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8cac841f854d8e" /><Relationship Type="http://schemas.openxmlformats.org/officeDocument/2006/relationships/notesSlide" Target="/ppt/notesSlides/notesSlide20.xml" Id="Rf90f04102c9e449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b4c7972cb641c5" /><Relationship Type="http://schemas.openxmlformats.org/officeDocument/2006/relationships/notesSlide" Target="/ppt/notesSlides/notesSlide21.xml" Id="R57df64ad72da4d0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98a6b5e51c48e2" /><Relationship Type="http://schemas.openxmlformats.org/officeDocument/2006/relationships/notesSlide" Target="/ppt/notesSlides/notesSlide22.xml" Id="Rada0c2d4fb0a4a6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ac9fd1ccae402e" /><Relationship Type="http://schemas.openxmlformats.org/officeDocument/2006/relationships/notesSlide" Target="/ppt/notesSlides/notesSlide23.xml" Id="Ra52161437592419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187f02843140d7" /><Relationship Type="http://schemas.openxmlformats.org/officeDocument/2006/relationships/notesSlide" Target="/ppt/notesSlides/notesSlide24.xml" Id="R402af738eadf470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1974e3652a404c" /><Relationship Type="http://schemas.openxmlformats.org/officeDocument/2006/relationships/notesSlide" Target="/ppt/notesSlides/notesSlide25.xml" Id="R2b9466eb8e1b4f5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d3a3155c514e21" /><Relationship Type="http://schemas.openxmlformats.org/officeDocument/2006/relationships/notesSlide" Target="/ppt/notesSlides/notesSlide26.xml" Id="R814088a8e78b4df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2c22e6bfe746bc" /><Relationship Type="http://schemas.openxmlformats.org/officeDocument/2006/relationships/notesSlide" Target="/ppt/notesSlides/notesSlide27.xml" Id="Racac43fb26c9410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208b3cc174495f" /><Relationship Type="http://schemas.openxmlformats.org/officeDocument/2006/relationships/notesSlide" Target="/ppt/notesSlides/notesSlide28.xml" Id="Rf14aeb21774f483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079942674e470e" /><Relationship Type="http://schemas.openxmlformats.org/officeDocument/2006/relationships/notesSlide" Target="/ppt/notesSlides/notesSlide29.xml" Id="R217cab994b4f47b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cde57201a74e8a" /><Relationship Type="http://schemas.openxmlformats.org/officeDocument/2006/relationships/notesSlide" Target="/ppt/notesSlides/notesSlide30.xml" Id="R2014ef253d004f1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d6cc938c9b40bb" /><Relationship Type="http://schemas.openxmlformats.org/officeDocument/2006/relationships/notesSlide" Target="/ppt/notesSlides/notesSlide31.xml" Id="R2086827401314082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d18f98e51d435b" /><Relationship Type="http://schemas.openxmlformats.org/officeDocument/2006/relationships/notesSlide" Target="/ppt/notesSlides/notesSlide32.xml" Id="Rc410bc09073943b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1:1  |  Isaiah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當烏西雅、約坦、亞哈斯、希西家作猶大王的時候，亞摩斯的兒子以賽亞得默示，論到猶大和耶路撒冷。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vision of Isaiah the son of Amoz, which he saw concerning Judah and Jerusalem in the days of Uzziah, Jotham, Ahaz, and Hezekiah, kings of Judah.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1:2  |  Isaiah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天哪，要聽！地啊，側耳而聽！ 因為耶和華說： 我養育兒女，將他們養大， 他們竟悖逆我。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Hear, O heavens, and give ear, O earth: for the LORD hath spoken, I have nourished and brought up children, and they have rebelled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1:3  |  Isaiah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牛認識主人， 驢認識主人的槽， 以色列卻不認識； 我的民卻不留意。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ox knoweth his owner, and the ass his master’s crib: but Israel doth not know, my people doth not consider.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1:4  |  Isaiah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嗐！犯罪的國民， 擔着罪孽的百姓； 行惡的種類， 敗壞的兒女！ 他們離棄耶和華， 藐視以色列的聖者， 與他生疏，往後退步。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Ah sinful nation, a people laden with iniquity, a seed of evildoers, children that are corrupters: they have forsaken the LORD, they have provoked the Holy One of Israel unto anger, they are gone away backward.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1:5  |  Isaiah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你們為甚麼屢次悖逆， 還要受責打嗎？ 你們已經滿頭疼痛， 全心發昏。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should ye be stricken any more? ye will revolt more and more: the whole head is sick, and the whole heart faint.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1:6  |  Isaiah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從腳掌到頭頂， 沒有一處完全的， 盡是傷口、青腫，與新打的傷痕， 都沒有收口，沒有纏裹， 也沒有用膏滋潤。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From the sole of the foot even unto the head there is no soundness in it; but wounds, and bruises, and putrifying sores: they have not been closed, neither bound up, neither mollified with ointment.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1:7  |  Isaiah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你們的地土已經荒涼； 你們的城邑被火焚毀。 你們的田地在你們眼前為外邦人所侵吞， 既被外邦人傾覆就成為荒涼。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Your country is desolate, your cities are burned with fire: your land, strangers devour it in your presence, and it is desolate, as overthrown by strangers.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1:8  |  Isaiah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僅存錫安城， 好像葡萄園的草棚， 瓜田的茅屋， 被圍困的城邑。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daughter of Zion is left as a cottage in a vineyard, as a lodge in a garden of cucumbers, as a besieged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1:9  |  Isaiah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若不是萬軍之耶和華給我們稍留餘種， 我們早已像所多瑪、蛾摩拉的樣子了。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Except the LORD of hosts had left unto us a very small remnant, we should have been as Sodom, and we should have been like unto Gomorrah.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1:10  |  Isaiah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你們這所多瑪的官長啊， 要聽耶和華的話！ 你們這蛾摩拉的百姓啊， 要側耳聽我們神的訓誨！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the word of the LORD, ye rulers of Sodom; give ear unto the law of our God, ye people of Gomorrah.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1:11  |  Isaiah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 你們所獻的許多祭物與我何益呢？ 公綿羊的燔祭和肥畜的脂油， 我已經夠了； 公牛的血，羊羔的血，公山羊的血， 我都不喜悅。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what purpose is the multitude of your sacrifices unto me? saith the LORD: I am full of the burnt offerings of rams, and the fat of fed beasts; and I delight not in the blood of bullocks, or of lambs, or of he goats.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1:12  |  Isaiah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你們來朝見我， 誰向你們討這些， 使你們踐踏我的院宇呢？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ye come to appear before me, who hath required this at your hand, to tread my courts?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1:13  |  Isaiah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你們不要再獻虛浮的供物。 香品是我所憎惡的； 月朔和安息日，並宣召的大會， 也是我所憎惡的； 作罪孽，又守嚴肅會， 我也不能容忍。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Bring no more vain oblations; incense is an abomination unto me; the new moons and sabbaths, the calling of assemblies, I cannot away with; it is iniquity, even the solemn meeting.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1:14  |  Isaiah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你們的月朔和節期，我心裏恨惡， 我都以為麻煩； 我擔當，便不耐煩。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Your new moons and your appointed feasts my soul hateth: they are a trouble unto me; I am weary to bear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1:15  |  Isaiah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你們舉手禱告，我必遮眼不看； 就是你們多多地祈禱，我也不聽。 你們的手都滿了[殺人的]血。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ye spread forth your hands, I will hide mine eyes from you: yea, when ye make many prayers, I will not hear: your hands are full of blood.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1:16  |  Isaiah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你們要洗濯、自潔， 從我眼前除掉你們的惡行， 要止住作惡，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Wash you, make you clean; put away the evil of your doings from before mine eyes; cease to do evil;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1:17  |  Isaiah 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學習行善， 尋求公平， 解救受欺壓的； 給孤兒伸冤， 為寡婦辨屈。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Learn to do well; seek judgment, relieve the oppressed, judge the fatherless, plead for the widow.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1:18  |  Isaiah 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耶和華說： 你們來，我們彼此辯論。 你們的罪雖像硃紅，必變成雪白； 雖紅如丹顏，必白如羊毛。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Come now, and let us reason together, saith the LORD: though your sins be as scarlet, they shall be as white as snow; though they be red like crimson, they shall be as wool.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1:19  |  Isaiah 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你們若甘心聽從， 必吃地上的美物，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ye be willing and obedient, ye shall eat the good of the land: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1:20  |  Isaiah 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若不聽從，反倒悖逆， 必被刀劍吞滅。 這是耶和華親口說的。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if ye refuse and rebel, ye shall be devoured with the sword: for the mouth of the LORD hath spoken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1:21  |  Isaiah 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可歎，忠信的城變為妓女！ 從前充滿了公平， 公義居在其中， 現今卻有兇手居住。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is the faithful city become an harlot! it was full of judgment; righteousness lodged in it; but now murderers.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1:22  |  Isaiah 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你的銀子變為渣滓； 你的酒用水攙對。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silver is become dross, thy wine mixed with water: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1:23  |  Isaiah 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你的官長居心悖逆， 與盜賊作伴， 各都喜愛賄賂， 追求贓私。 他們不為孤兒伸冤； 寡婦的案件也不得呈到他們面前。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princes are rebellious, and companions of thieves: every one loveth gifts, and followeth after rewards: they judge not the fatherless, neither doth the cause of the widow come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1:24  |  Isaiah 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因此，主－萬軍之耶和華、 以色列的大能者說： 哎！我要向我的對頭雪恨， 向我的敵人報仇。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saith the Lord, the LORD of hosts, the mighty One of Israel, Ah, I will ease me of mine adversaries, and avenge me of mine enemies: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1:25  |  Isaiah 1:25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我必反手加在你身上， 煉盡你的渣滓， 除淨你的雜質。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turn my hand upon thee, and purely purge away thy dross, and take away all thy tin: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1:26  |  Isaiah 1:26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我也必復還你的審判官，像起初一樣， 復還你的謀士，像起先一般。 然後，你必稱為公義之城， 忠信之邑。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will restore thy judges as at the first, and thy counsellors as at the beginning: afterward thou shalt be called, The city of righteousness, the faithful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1:27  |  Isaiah 1:27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錫安必因公平得蒙救贖； 其中歸正的人必因公義得蒙救贖。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Zion shall be redeemed with judgment, and her converts with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1:28  |  Isaiah 1:28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但悖逆的和犯罪的必一同敗亡； 離棄耶和華的必致消滅。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destruction of the transgressors and of the sinners shall be together, and they that forsake the LORD shall be consumed.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1:29  |  Isaiah 1:29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那等人必因你們所喜愛的橡樹抱愧； 你們必因所選擇的園子蒙羞。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shall be ashamed of the oaks which ye have desired, and ye shall be confounded for the gardens that ye have chosen.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1:30  |  Isaiah 1:30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因為，你們必如葉子枯乾的橡樹， 好像無水[澆灌]的園子。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ye shall be as an oak whose leaf fadeth, and as a garden that hath no water.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1:31  |  Isaiah 1:31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有權勢的必如麻瓤； 他的工作好像火星， 都要一同焚毀，無人撲滅。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strong shall be as tow, and the maker of it as a spark, and they shall both burn together, and none shall quench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2026-08-30T04:00:09.8350000Z</dcterms:created>
  <dcterms:modified xsi:type="dcterms:W3CDTF">2026-08-30T04:00:09.8350000Z</dcterms:modified>
</coreProperties>
</file>