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e051b314844cac" /><Relationship Type="http://schemas.openxmlformats.org/officeDocument/2006/relationships/extended-properties" Target="/docProps/app.xml" Id="R65ae3bf8c1d34b93" /><Relationship Type="http://schemas.openxmlformats.org/officeDocument/2006/relationships/officeDocument" Target="/ppt/presentation.xml" Id="R580e4ac2550942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69e855236946ec"/>
  </p:sldMasterIdLst>
  <p:notesMasterIdLst>
    <p:notesMasterId xmlns:r="http://schemas.openxmlformats.org/officeDocument/2006/relationships" r:id="R8506dc5516394c84"/>
  </p:notesMasterIdLst>
  <p:sldIdLst>
    <p:sldId xmlns:r="http://schemas.openxmlformats.org/officeDocument/2006/relationships" id="256" r:id="R4d290cdff2a94b01"/>
    <p:sldId xmlns:r="http://schemas.openxmlformats.org/officeDocument/2006/relationships" id="257" r:id="R7a8a6079e2334af4"/>
    <p:sldId xmlns:r="http://schemas.openxmlformats.org/officeDocument/2006/relationships" id="258" r:id="Rcdb5010ba2c34d0a"/>
    <p:sldId xmlns:r="http://schemas.openxmlformats.org/officeDocument/2006/relationships" id="259" r:id="R0652df9866ff48e6"/>
    <p:sldId xmlns:r="http://schemas.openxmlformats.org/officeDocument/2006/relationships" id="260" r:id="R485ab9a0dacf4d21"/>
    <p:sldId xmlns:r="http://schemas.openxmlformats.org/officeDocument/2006/relationships" id="261" r:id="R4ce2ad7440d544f4"/>
    <p:sldId xmlns:r="http://schemas.openxmlformats.org/officeDocument/2006/relationships" id="262" r:id="R9e43fc9a2a344524"/>
    <p:sldId xmlns:r="http://schemas.openxmlformats.org/officeDocument/2006/relationships" id="263" r:id="R96ca25cfdf4142c5"/>
    <p:sldId xmlns:r="http://schemas.openxmlformats.org/officeDocument/2006/relationships" id="264" r:id="R35d42b4e4057456f"/>
    <p:sldId xmlns:r="http://schemas.openxmlformats.org/officeDocument/2006/relationships" id="265" r:id="Rea1e7992ec5b45cc"/>
    <p:sldId xmlns:r="http://schemas.openxmlformats.org/officeDocument/2006/relationships" id="266" r:id="R078d535ed93545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4001de91a34417" /><Relationship Type="http://schemas.openxmlformats.org/officeDocument/2006/relationships/slideMaster" Target="/ppt/slideMasters/slideMaster1.xml" Id="R0669e855236946ec" /><Relationship Type="http://schemas.openxmlformats.org/officeDocument/2006/relationships/notesMaster" Target="/ppt/notesMasters/notesMaster1.xml" Id="R8506dc5516394c84" /><Relationship Type="http://schemas.openxmlformats.org/officeDocument/2006/relationships/presProps" Target="/ppt/presProps.xml" Id="R76c5bf93013042cb" /><Relationship Type="http://schemas.openxmlformats.org/officeDocument/2006/relationships/tableStyles" Target="/ppt/tableStyles.xml" Id="Rc4a8abbe3f864b58" /><Relationship Type="http://schemas.openxmlformats.org/officeDocument/2006/relationships/slide" Target="/ppt/slides/slide1.xml" Id="R4d290cdff2a94b01" /><Relationship Type="http://schemas.openxmlformats.org/officeDocument/2006/relationships/slide" Target="/ppt/slides/slide2.xml" Id="R7a8a6079e2334af4" /><Relationship Type="http://schemas.openxmlformats.org/officeDocument/2006/relationships/slide" Target="/ppt/slides/slide3.xml" Id="Rcdb5010ba2c34d0a" /><Relationship Type="http://schemas.openxmlformats.org/officeDocument/2006/relationships/slide" Target="/ppt/slides/slide4.xml" Id="R0652df9866ff48e6" /><Relationship Type="http://schemas.openxmlformats.org/officeDocument/2006/relationships/slide" Target="/ppt/slides/slide5.xml" Id="R485ab9a0dacf4d21" /><Relationship Type="http://schemas.openxmlformats.org/officeDocument/2006/relationships/slide" Target="/ppt/slides/slide6.xml" Id="R4ce2ad7440d544f4" /><Relationship Type="http://schemas.openxmlformats.org/officeDocument/2006/relationships/slide" Target="/ppt/slides/slide7.xml" Id="R9e43fc9a2a344524" /><Relationship Type="http://schemas.openxmlformats.org/officeDocument/2006/relationships/slide" Target="/ppt/slides/slide8.xml" Id="R96ca25cfdf4142c5" /><Relationship Type="http://schemas.openxmlformats.org/officeDocument/2006/relationships/slide" Target="/ppt/slides/slide9.xml" Id="R35d42b4e4057456f" /><Relationship Type="http://schemas.openxmlformats.org/officeDocument/2006/relationships/slide" Target="/ppt/slides/slide10.xml" Id="Rea1e7992ec5b45cc" /><Relationship Type="http://schemas.openxmlformats.org/officeDocument/2006/relationships/slide" Target="/ppt/slides/slide11.xml" Id="R078d535ed93545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8c00fe421e40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c6bcdc5b2f40b8" /><Relationship Type="http://schemas.openxmlformats.org/officeDocument/2006/relationships/notesMaster" Target="/ppt/notesMasters/notesMaster1.xml" Id="Rfcbc7b635a6148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645ef14eac4e1a" /><Relationship Type="http://schemas.openxmlformats.org/officeDocument/2006/relationships/notesMaster" Target="/ppt/notesMasters/notesMaster1.xml" Id="R8b25081b685a4c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d5c1336fc94be8" /><Relationship Type="http://schemas.openxmlformats.org/officeDocument/2006/relationships/notesMaster" Target="/ppt/notesMasters/notesMaster1.xml" Id="R6406376df92742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5cf831fe7c42b2" /><Relationship Type="http://schemas.openxmlformats.org/officeDocument/2006/relationships/notesMaster" Target="/ppt/notesMasters/notesMaster1.xml" Id="Redfd28f389c543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02fbf36d5e47ea" /><Relationship Type="http://schemas.openxmlformats.org/officeDocument/2006/relationships/notesMaster" Target="/ppt/notesMasters/notesMaster1.xml" Id="R55c11c7d14c248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4e2ab29aa24114" /><Relationship Type="http://schemas.openxmlformats.org/officeDocument/2006/relationships/notesMaster" Target="/ppt/notesMasters/notesMaster1.xml" Id="Rc86334d1f0ad4a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921a97c67a45ed" /><Relationship Type="http://schemas.openxmlformats.org/officeDocument/2006/relationships/notesMaster" Target="/ppt/notesMasters/notesMaster1.xml" Id="Rfce09619ee744d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23379fba7e470c" /><Relationship Type="http://schemas.openxmlformats.org/officeDocument/2006/relationships/notesMaster" Target="/ppt/notesMasters/notesMaster1.xml" Id="R90882177bb6e447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d080d0f5c5450f" /><Relationship Type="http://schemas.openxmlformats.org/officeDocument/2006/relationships/notesMaster" Target="/ppt/notesMasters/notesMaster1.xml" Id="R6cb3f1928f6b4d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6f7dcbd3ce4e7f" /><Relationship Type="http://schemas.openxmlformats.org/officeDocument/2006/relationships/notesMaster" Target="/ppt/notesMasters/notesMaster1.xml" Id="R7b131480dd85415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382d05c7df64f8e" /><Relationship Type="http://schemas.openxmlformats.org/officeDocument/2006/relationships/notesMaster" Target="/ppt/notesMasters/notesMaster1.xml" Id="R583126874ad547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8813b380c7408b" /><Relationship Type="http://schemas.openxmlformats.org/officeDocument/2006/relationships/image" Target="/ppt/media/image.png" Id="R461813bbceb64784" /><Relationship Type="http://schemas.openxmlformats.org/officeDocument/2006/relationships/image" Target="/ppt/media/image2.png" Id="R9f6b02bae1a54f68" /><Relationship Type="http://schemas.openxmlformats.org/officeDocument/2006/relationships/image" Target="/ppt/media/image.jpeg" Id="R1340ee2223e94d9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6b62708ca74c0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61813bbceb6478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f6b02bae1a54f6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0ee2223e94d9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27d6ae44e84baf" /><Relationship Type="http://schemas.openxmlformats.org/officeDocument/2006/relationships/slideLayout" Target="/ppt/slideLayouts/slideLayout1.xml" Id="Rd25169f800c74609" /><Relationship Type="http://schemas.openxmlformats.org/officeDocument/2006/relationships/slideLayout" Target="/ppt/slideLayouts/slideLayout2.xml" Id="R02b042c5af204f2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5169f800c74609"/>
    <p:sldLayoutId xmlns:r="http://schemas.openxmlformats.org/officeDocument/2006/relationships" id="2147483650" r:id="R02b042c5af204f2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187b9edefe4b44" /><Relationship Type="http://schemas.openxmlformats.org/officeDocument/2006/relationships/notesSlide" Target="/ppt/notesSlides/notesSlide1.xml" Id="R23c8348df81740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7ca59bd9504372" /><Relationship Type="http://schemas.openxmlformats.org/officeDocument/2006/relationships/notesSlide" Target="/ppt/notesSlides/notesSlide2.xml" Id="R7058b126ca3d4a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a06920a0c74243" /><Relationship Type="http://schemas.openxmlformats.org/officeDocument/2006/relationships/notesSlide" Target="/ppt/notesSlides/notesSlide3.xml" Id="Rd579c97e6ba246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ff8fec19154a86" /><Relationship Type="http://schemas.openxmlformats.org/officeDocument/2006/relationships/notesSlide" Target="/ppt/notesSlides/notesSlide4.xml" Id="R075edd2cc67b4e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90a778f35b4b4c" /><Relationship Type="http://schemas.openxmlformats.org/officeDocument/2006/relationships/notesSlide" Target="/ppt/notesSlides/notesSlide5.xml" Id="Rfb1a878dfa7e40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55e8aacbc64613" /><Relationship Type="http://schemas.openxmlformats.org/officeDocument/2006/relationships/notesSlide" Target="/ppt/notesSlides/notesSlide6.xml" Id="R874ff102b0f140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48273c10c148db" /><Relationship Type="http://schemas.openxmlformats.org/officeDocument/2006/relationships/notesSlide" Target="/ppt/notesSlides/notesSlide7.xml" Id="Rf6fbbf0d663b49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0b6bb6ba394b74" /><Relationship Type="http://schemas.openxmlformats.org/officeDocument/2006/relationships/notesSlide" Target="/ppt/notesSlides/notesSlide8.xml" Id="R8c47f98ddef945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9c8bc9f90149f1" /><Relationship Type="http://schemas.openxmlformats.org/officeDocument/2006/relationships/notesSlide" Target="/ppt/notesSlides/notesSlide9.xml" Id="R0d8cd9766eb34d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5cdeb6ac314095" /><Relationship Type="http://schemas.openxmlformats.org/officeDocument/2006/relationships/notesSlide" Target="/ppt/notesSlides/notesSlide10.xml" Id="R769068b815fe4a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15afcf968c4381" /><Relationship Type="http://schemas.openxmlformats.org/officeDocument/2006/relationships/notesSlide" Target="/ppt/notesSlides/notesSlide11.xml" Id="Ra9004f0309414b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Zechariah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3:1  |  Zechariah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天使又指給我看：大祭司約書亞站在耶和華的使者面前；撒但也站在約書亞的右邊，與他作對。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shewed me Joshua the high priest standing before the angel of the LORD, and Satan standing at his right hand to resist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3:2  |  Zechariah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耶和華向撒但說：「撒但哪，耶和華責備你！就是揀選耶路撒冷的耶和華責備你！這不是從火中抽出來的一根柴嗎？」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unto Satan, The LORD rebuke thee, O Satan; even the LORD that hath chosen Jerusalem rebuke thee: is not this a brand plucked out of the fire?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3:3  |  Zechariah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約書亞穿着污穢的衣服站在使者面前。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Joshua was clothed with filthy garments, and stood before the angel.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3:4  |  Zechariah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使者吩咐站在面前的說：「你們要脫去他污穢的衣服」；又對約書亞說：「我使你脫離罪孽，要給你穿上華美的衣服。」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answered and spake unto those that stood before him, saying, Take away the filthy garments from him. And unto him he said, Behold, I have caused thine iniquity to pass from thee, and I will clothe thee with change of raiment.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3:5  |  Zechariah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我說：「要將潔淨的冠冕戴在他頭上。」他們就把潔淨的冠冕戴在他頭上，給他穿上[華美的]衣服，耶和華的使者在旁邊站立。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said, Let them set a fair mitre upon his head. So they set a fair mitre upon his head, and clothed him with garments. And the angel of the LORD stood by.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3:6  |  Zechariah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耶和華的使者告誡約書亞說：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angel of the LORD protested unto Joshua,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3:7  |  Zechariah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「萬軍之耶和華如此說：你若遵行我的道，謹守我的命令，你就可以管理我的家，看守我的院宇；我也要使你在這些站立的人中間來往。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of hosts; If thou wilt walk in my ways, and if thou wilt keep my charge, then thou shalt also judge my house, and shalt also keep my courts, and I will give thee places to walk among these that stand by.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3:8  |  Zechariah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大祭司約書亞啊，你和坐在你面前的同伴都當聽。（他們是作預兆的。）我必使我僕人[大衛]的苗裔發出。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now, O Joshua the high priest, thou, and thy fellows that sit before thee: for they are men wondered at: for, behold, I will bring forth my servant the BRANCH.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3:9  |  Zechariah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看哪，我在約書亞面前所立的石頭，在一塊石頭上有七眼。萬軍之耶和華說：我要親自雕刻這石頭，並要在一日之間除掉這地的罪孽。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behold the stone that I have laid before Joshua; upon one stone shall be seven eyes: behold, I will engrave the graving thereof, saith the LORD of hosts, and I will remove the iniquity of that land in one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3:10  |  Zechariah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當那日，你們各人要請鄰舍坐在葡萄樹和無花果樹下。這是萬軍之耶和華說的。」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day, saith the LORD of hosts, shall ye call every man his neighbour under the vine and under the fig tree.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2026-08-30T04:20:49.1630000Z</dcterms:created>
  <dcterms:modified xsi:type="dcterms:W3CDTF">2026-08-30T04:20:49.1630000Z</dcterms:modified>
</coreProperties>
</file>