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82e0ae21eec4516" /><Relationship Type="http://schemas.openxmlformats.org/officeDocument/2006/relationships/extended-properties" Target="/docProps/app.xml" Id="R3da3a3ffcab44c4d" /><Relationship Type="http://schemas.openxmlformats.org/officeDocument/2006/relationships/officeDocument" Target="/ppt/presentation.xml" Id="R43b28f9439ea4bf9" /></Relationships>
</file>

<file path=ppt/presentation.xml><?xml version="1.0" encoding="utf-8"?>
<p:presentation xmlns:p="http://schemas.openxmlformats.org/presentationml/2006/main">
  <p:sldMasterIdLst>
    <p:sldMasterId xmlns:r="http://schemas.openxmlformats.org/officeDocument/2006/relationships" id="2147483648" r:id="R0363ed3fa1514e1a"/>
  </p:sldMasterIdLst>
  <p:notesMasterIdLst>
    <p:notesMasterId xmlns:r="http://schemas.openxmlformats.org/officeDocument/2006/relationships" r:id="R4fc2d791a8e94d2a"/>
  </p:notesMasterIdLst>
  <p:sldIdLst>
    <p:sldId xmlns:r="http://schemas.openxmlformats.org/officeDocument/2006/relationships" id="256" r:id="R654e67585c4546ff"/>
    <p:sldId xmlns:r="http://schemas.openxmlformats.org/officeDocument/2006/relationships" id="257" r:id="R71f69eee14274755"/>
    <p:sldId xmlns:r="http://schemas.openxmlformats.org/officeDocument/2006/relationships" id="258" r:id="R2feb2287b16a4ab4"/>
    <p:sldId xmlns:r="http://schemas.openxmlformats.org/officeDocument/2006/relationships" id="259" r:id="R420ae434f3c843fa"/>
    <p:sldId xmlns:r="http://schemas.openxmlformats.org/officeDocument/2006/relationships" id="260" r:id="Re106a0b92a9f4ced"/>
    <p:sldId xmlns:r="http://schemas.openxmlformats.org/officeDocument/2006/relationships" id="261" r:id="Re47a0a180f2b4fab"/>
    <p:sldId xmlns:r="http://schemas.openxmlformats.org/officeDocument/2006/relationships" id="262" r:id="Rc41ecb2e43f7401f"/>
    <p:sldId xmlns:r="http://schemas.openxmlformats.org/officeDocument/2006/relationships" id="263" r:id="R3b979b8c4c0c43bc"/>
    <p:sldId xmlns:r="http://schemas.openxmlformats.org/officeDocument/2006/relationships" id="264" r:id="R41a9087818064168"/>
    <p:sldId xmlns:r="http://schemas.openxmlformats.org/officeDocument/2006/relationships" id="265" r:id="R1c3b4227e87e49f2"/>
    <p:sldId xmlns:r="http://schemas.openxmlformats.org/officeDocument/2006/relationships" id="266" r:id="R46e5b91434234f3d"/>
    <p:sldId xmlns:r="http://schemas.openxmlformats.org/officeDocument/2006/relationships" id="267" r:id="R23c1514c3496418d"/>
    <p:sldId xmlns:r="http://schemas.openxmlformats.org/officeDocument/2006/relationships" id="268" r:id="R624325e98ab54580"/>
    <p:sldId xmlns:r="http://schemas.openxmlformats.org/officeDocument/2006/relationships" id="269" r:id="Rd6779938c87c4204"/>
    <p:sldId xmlns:r="http://schemas.openxmlformats.org/officeDocument/2006/relationships" id="270" r:id="Rd20e17003e214abc"/>
    <p:sldId xmlns:r="http://schemas.openxmlformats.org/officeDocument/2006/relationships" id="271" r:id="R9cb683b45c404cdc"/>
    <p:sldId xmlns:r="http://schemas.openxmlformats.org/officeDocument/2006/relationships" id="272" r:id="R6639a6b0fa2d45a9"/>
    <p:sldId xmlns:r="http://schemas.openxmlformats.org/officeDocument/2006/relationships" id="273" r:id="R8705e32064bd4732"/>
    <p:sldId xmlns:r="http://schemas.openxmlformats.org/officeDocument/2006/relationships" id="274" r:id="Rd07ce57d9c014353"/>
    <p:sldId xmlns:r="http://schemas.openxmlformats.org/officeDocument/2006/relationships" id="275" r:id="R0b56b9d43d224da5"/>
    <p:sldId xmlns:r="http://schemas.openxmlformats.org/officeDocument/2006/relationships" id="276" r:id="R45207e49e50f470c"/>
    <p:sldId xmlns:r="http://schemas.openxmlformats.org/officeDocument/2006/relationships" id="277" r:id="R920939f1e7fa4df9"/>
    <p:sldId xmlns:r="http://schemas.openxmlformats.org/officeDocument/2006/relationships" id="278" r:id="R7653edc801af4e8d"/>
    <p:sldId xmlns:r="http://schemas.openxmlformats.org/officeDocument/2006/relationships" id="279" r:id="Rca60efb3408f4250"/>
    <p:sldId xmlns:r="http://schemas.openxmlformats.org/officeDocument/2006/relationships" id="280" r:id="R244831f93c9a4dc7"/>
    <p:sldId xmlns:r="http://schemas.openxmlformats.org/officeDocument/2006/relationships" id="281" r:id="R1b429f19727a42ad"/>
    <p:sldId xmlns:r="http://schemas.openxmlformats.org/officeDocument/2006/relationships" id="282" r:id="R9b45130751214a4d"/>
    <p:sldId xmlns:r="http://schemas.openxmlformats.org/officeDocument/2006/relationships" id="283" r:id="Rab96208880b34dc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82e1d1ec2a2460f" /><Relationship Type="http://schemas.openxmlformats.org/officeDocument/2006/relationships/slideMaster" Target="/ppt/slideMasters/slideMaster1.xml" Id="R0363ed3fa1514e1a" /><Relationship Type="http://schemas.openxmlformats.org/officeDocument/2006/relationships/notesMaster" Target="/ppt/notesMasters/notesMaster1.xml" Id="R4fc2d791a8e94d2a" /><Relationship Type="http://schemas.openxmlformats.org/officeDocument/2006/relationships/presProps" Target="/ppt/presProps.xml" Id="Rd3544cdb17704908" /><Relationship Type="http://schemas.openxmlformats.org/officeDocument/2006/relationships/tableStyles" Target="/ppt/tableStyles.xml" Id="Rd5b2b67d434f49c5" /><Relationship Type="http://schemas.openxmlformats.org/officeDocument/2006/relationships/slide" Target="/ppt/slides/slide1.xml" Id="R654e67585c4546ff" /><Relationship Type="http://schemas.openxmlformats.org/officeDocument/2006/relationships/slide" Target="/ppt/slides/slide2.xml" Id="R71f69eee14274755" /><Relationship Type="http://schemas.openxmlformats.org/officeDocument/2006/relationships/slide" Target="/ppt/slides/slide3.xml" Id="R2feb2287b16a4ab4" /><Relationship Type="http://schemas.openxmlformats.org/officeDocument/2006/relationships/slide" Target="/ppt/slides/slide4.xml" Id="R420ae434f3c843fa" /><Relationship Type="http://schemas.openxmlformats.org/officeDocument/2006/relationships/slide" Target="/ppt/slides/slide5.xml" Id="Re106a0b92a9f4ced" /><Relationship Type="http://schemas.openxmlformats.org/officeDocument/2006/relationships/slide" Target="/ppt/slides/slide6.xml" Id="Re47a0a180f2b4fab" /><Relationship Type="http://schemas.openxmlformats.org/officeDocument/2006/relationships/slide" Target="/ppt/slides/slide7.xml" Id="Rc41ecb2e43f7401f" /><Relationship Type="http://schemas.openxmlformats.org/officeDocument/2006/relationships/slide" Target="/ppt/slides/slide8.xml" Id="R3b979b8c4c0c43bc" /><Relationship Type="http://schemas.openxmlformats.org/officeDocument/2006/relationships/slide" Target="/ppt/slides/slide9.xml" Id="R41a9087818064168" /><Relationship Type="http://schemas.openxmlformats.org/officeDocument/2006/relationships/slide" Target="/ppt/slides/slide10.xml" Id="R1c3b4227e87e49f2" /><Relationship Type="http://schemas.openxmlformats.org/officeDocument/2006/relationships/slide" Target="/ppt/slides/slide11.xml" Id="R46e5b91434234f3d" /><Relationship Type="http://schemas.openxmlformats.org/officeDocument/2006/relationships/slide" Target="/ppt/slides/slide12.xml" Id="R23c1514c3496418d" /><Relationship Type="http://schemas.openxmlformats.org/officeDocument/2006/relationships/slide" Target="/ppt/slides/slide13.xml" Id="R624325e98ab54580" /><Relationship Type="http://schemas.openxmlformats.org/officeDocument/2006/relationships/slide" Target="/ppt/slides/slide14.xml" Id="Rd6779938c87c4204" /><Relationship Type="http://schemas.openxmlformats.org/officeDocument/2006/relationships/slide" Target="/ppt/slides/slide15.xml" Id="Rd20e17003e214abc" /><Relationship Type="http://schemas.openxmlformats.org/officeDocument/2006/relationships/slide" Target="/ppt/slides/slide16.xml" Id="R9cb683b45c404cdc" /><Relationship Type="http://schemas.openxmlformats.org/officeDocument/2006/relationships/slide" Target="/ppt/slides/slide17.xml" Id="R6639a6b0fa2d45a9" /><Relationship Type="http://schemas.openxmlformats.org/officeDocument/2006/relationships/slide" Target="/ppt/slides/slide18.xml" Id="R8705e32064bd4732" /><Relationship Type="http://schemas.openxmlformats.org/officeDocument/2006/relationships/slide" Target="/ppt/slides/slide19.xml" Id="Rd07ce57d9c014353" /><Relationship Type="http://schemas.openxmlformats.org/officeDocument/2006/relationships/slide" Target="/ppt/slides/slide20.xml" Id="R0b56b9d43d224da5" /><Relationship Type="http://schemas.openxmlformats.org/officeDocument/2006/relationships/slide" Target="/ppt/slides/slide21.xml" Id="R45207e49e50f470c" /><Relationship Type="http://schemas.openxmlformats.org/officeDocument/2006/relationships/slide" Target="/ppt/slides/slide22.xml" Id="R920939f1e7fa4df9" /><Relationship Type="http://schemas.openxmlformats.org/officeDocument/2006/relationships/slide" Target="/ppt/slides/slide23.xml" Id="R7653edc801af4e8d" /><Relationship Type="http://schemas.openxmlformats.org/officeDocument/2006/relationships/slide" Target="/ppt/slides/slide24.xml" Id="Rca60efb3408f4250" /><Relationship Type="http://schemas.openxmlformats.org/officeDocument/2006/relationships/slide" Target="/ppt/slides/slide25.xml" Id="R244831f93c9a4dc7" /><Relationship Type="http://schemas.openxmlformats.org/officeDocument/2006/relationships/slide" Target="/ppt/slides/slide26.xml" Id="R1b429f19727a42ad" /><Relationship Type="http://schemas.openxmlformats.org/officeDocument/2006/relationships/slide" Target="/ppt/slides/slide27.xml" Id="R9b45130751214a4d" /><Relationship Type="http://schemas.openxmlformats.org/officeDocument/2006/relationships/slide" Target="/ppt/slides/slide28.xml" Id="Rab96208880b34dc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c556476bc66417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d2f9cc7508b406f" /><Relationship Type="http://schemas.openxmlformats.org/officeDocument/2006/relationships/notesMaster" Target="/ppt/notesMasters/notesMaster1.xml" Id="R26863a0199524178" /></Relationships>
</file>

<file path=ppt/notesSlides/_rels/notesSlide2.xml.rels>&#65279;<?xml version="1.0" encoding="utf-8"?><Relationships xmlns="http://schemas.openxmlformats.org/package/2006/relationships"><Relationship Type="http://schemas.openxmlformats.org/officeDocument/2006/relationships/slide" Target="/ppt/slides/slide2.xml" Id="R6cac631ac91b47ce" /><Relationship Type="http://schemas.openxmlformats.org/officeDocument/2006/relationships/notesMaster" Target="/ppt/notesMasters/notesMaster1.xml" Id="Rd5785aafb57f4cdb" /></Relationships>
</file>

<file path=ppt/notesSlides/_rels/notesSlide3.xml.rels>&#65279;<?xml version="1.0" encoding="utf-8"?><Relationships xmlns="http://schemas.openxmlformats.org/package/2006/relationships"><Relationship Type="http://schemas.openxmlformats.org/officeDocument/2006/relationships/slide" Target="/ppt/slides/slide3.xml" Id="R5099065a4a2b4b2a" /><Relationship Type="http://schemas.openxmlformats.org/officeDocument/2006/relationships/notesMaster" Target="/ppt/notesMasters/notesMaster1.xml" Id="Rb2d1dfbdcda3426e" /></Relationships>
</file>

<file path=ppt/notesSlides/_rels/notesSlide4.xml.rels>&#65279;<?xml version="1.0" encoding="utf-8"?><Relationships xmlns="http://schemas.openxmlformats.org/package/2006/relationships"><Relationship Type="http://schemas.openxmlformats.org/officeDocument/2006/relationships/slide" Target="/ppt/slides/slide4.xml" Id="Rb3e22f0520a64645" /><Relationship Type="http://schemas.openxmlformats.org/officeDocument/2006/relationships/notesMaster" Target="/ppt/notesMasters/notesMaster1.xml" Id="R660b704ce15b4dbb" /></Relationships>
</file>

<file path=ppt/notesSlides/_rels/notesSlide5.xml.rels>&#65279;<?xml version="1.0" encoding="utf-8"?><Relationships xmlns="http://schemas.openxmlformats.org/package/2006/relationships"><Relationship Type="http://schemas.openxmlformats.org/officeDocument/2006/relationships/slide" Target="/ppt/slides/slide5.xml" Id="R7826636d42044d5e" /><Relationship Type="http://schemas.openxmlformats.org/officeDocument/2006/relationships/notesMaster" Target="/ppt/notesMasters/notesMaster1.xml" Id="R2f4e8431bda34a19" /></Relationships>
</file>

<file path=ppt/notesSlides/_rels/notesSlide6.xml.rels>&#65279;<?xml version="1.0" encoding="utf-8"?><Relationships xmlns="http://schemas.openxmlformats.org/package/2006/relationships"><Relationship Type="http://schemas.openxmlformats.org/officeDocument/2006/relationships/slide" Target="/ppt/slides/slide6.xml" Id="R9793894e18b243a6" /><Relationship Type="http://schemas.openxmlformats.org/officeDocument/2006/relationships/notesMaster" Target="/ppt/notesMasters/notesMaster1.xml" Id="Rb3dee0a495204c2e" /></Relationships>
</file>

<file path=ppt/notesSlides/_rels/notesSlide7.xml.rels>&#65279;<?xml version="1.0" encoding="utf-8"?><Relationships xmlns="http://schemas.openxmlformats.org/package/2006/relationships"><Relationship Type="http://schemas.openxmlformats.org/officeDocument/2006/relationships/slide" Target="/ppt/slides/slide7.xml" Id="Rd557eca9842b44a9" /><Relationship Type="http://schemas.openxmlformats.org/officeDocument/2006/relationships/notesMaster" Target="/ppt/notesMasters/notesMaster1.xml" Id="R8d08464a32194278" /></Relationships>
</file>

<file path=ppt/notesSlides/_rels/notesSlide8.xml.rels>&#65279;<?xml version="1.0" encoding="utf-8"?><Relationships xmlns="http://schemas.openxmlformats.org/package/2006/relationships"><Relationship Type="http://schemas.openxmlformats.org/officeDocument/2006/relationships/slide" Target="/ppt/slides/slide8.xml" Id="R4ff906005da14903" /><Relationship Type="http://schemas.openxmlformats.org/officeDocument/2006/relationships/notesMaster" Target="/ppt/notesMasters/notesMaster1.xml" Id="R84c9e2f6d2654c36" /></Relationships>
</file>

<file path=ppt/notesSlides/_rels/notesSlide9.xml.rels>&#65279;<?xml version="1.0" encoding="utf-8"?><Relationships xmlns="http://schemas.openxmlformats.org/package/2006/relationships"><Relationship Type="http://schemas.openxmlformats.org/officeDocument/2006/relationships/slide" Target="/ppt/slides/slide9.xml" Id="R07fa8fff8d504d6b" /><Relationship Type="http://schemas.openxmlformats.org/officeDocument/2006/relationships/notesMaster" Target="/ppt/notesMasters/notesMaster1.xml" Id="R1526d9c43860409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041cc8f5efc4f97" /><Relationship Type="http://schemas.openxmlformats.org/officeDocument/2006/relationships/notesMaster" Target="/ppt/notesMasters/notesMaster1.xml" Id="R26639b42596845a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d2bd7d08e7b4d08" /><Relationship Type="http://schemas.openxmlformats.org/officeDocument/2006/relationships/notesMaster" Target="/ppt/notesMasters/notesMaster1.xml" Id="R428654d4cdce4ea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d3288cbff0f440a" /><Relationship Type="http://schemas.openxmlformats.org/officeDocument/2006/relationships/notesMaster" Target="/ppt/notesMasters/notesMaster1.xml" Id="Rf0dfe01d495e4b5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74cdc2e7f704151" /><Relationship Type="http://schemas.openxmlformats.org/officeDocument/2006/relationships/notesMaster" Target="/ppt/notesMasters/notesMaster1.xml" Id="R97c99ba6d968492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ebba711fc274e38" /><Relationship Type="http://schemas.openxmlformats.org/officeDocument/2006/relationships/notesMaster" Target="/ppt/notesMasters/notesMaster1.xml" Id="Rc3115099d1d247f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932f259a08247cf" /><Relationship Type="http://schemas.openxmlformats.org/officeDocument/2006/relationships/notesMaster" Target="/ppt/notesMasters/notesMaster1.xml" Id="Radc498ec16b141f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e7cf11e1b1f472d" /><Relationship Type="http://schemas.openxmlformats.org/officeDocument/2006/relationships/notesMaster" Target="/ppt/notesMasters/notesMaster1.xml" Id="R95e7b77dd8514340"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5e47f225e8940ba" /><Relationship Type="http://schemas.openxmlformats.org/officeDocument/2006/relationships/notesMaster" Target="/ppt/notesMasters/notesMaster1.xml" Id="Rf1bc1442d5b54ce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a58f01bc0644c6e" /><Relationship Type="http://schemas.openxmlformats.org/officeDocument/2006/relationships/notesMaster" Target="/ppt/notesMasters/notesMaster1.xml" Id="Re8f87741ea6e40b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d91930e461d44e7" /><Relationship Type="http://schemas.openxmlformats.org/officeDocument/2006/relationships/notesMaster" Target="/ppt/notesMasters/notesMaster1.xml" Id="R5fe654b89f6949cf"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3150128df02c4eb5" /><Relationship Type="http://schemas.openxmlformats.org/officeDocument/2006/relationships/notesMaster" Target="/ppt/notesMasters/notesMaster1.xml" Id="Re0b7c65c7dcc4a0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0a0389ab86e4bc0" /><Relationship Type="http://schemas.openxmlformats.org/officeDocument/2006/relationships/notesMaster" Target="/ppt/notesMasters/notesMaster1.xml" Id="R400ff6ef688846b7"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44d964074964c60" /><Relationship Type="http://schemas.openxmlformats.org/officeDocument/2006/relationships/notesMaster" Target="/ppt/notesMasters/notesMaster1.xml" Id="Rd2a82a08077e4353"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d65fa63e3b86448b" /><Relationship Type="http://schemas.openxmlformats.org/officeDocument/2006/relationships/notesMaster" Target="/ppt/notesMasters/notesMaster1.xml" Id="R56eea20c58ff4db1"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82186cb5ddf4188" /><Relationship Type="http://schemas.openxmlformats.org/officeDocument/2006/relationships/notesMaster" Target="/ppt/notesMasters/notesMaster1.xml" Id="Rb4ae658f95104896"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2e1c3ccdfad142ce" /><Relationship Type="http://schemas.openxmlformats.org/officeDocument/2006/relationships/notesMaster" Target="/ppt/notesMasters/notesMaster1.xml" Id="Rf44efb7ba163465c"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1b3408eef0e94380" /><Relationship Type="http://schemas.openxmlformats.org/officeDocument/2006/relationships/notesMaster" Target="/ppt/notesMasters/notesMaster1.xml" Id="Re80a03f79a9d435f"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f7139bd1299b4f89" /><Relationship Type="http://schemas.openxmlformats.org/officeDocument/2006/relationships/notesMaster" Target="/ppt/notesMasters/notesMaster1.xml" Id="R9379daedd5b34f37"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1f8fad87cfce4641" /><Relationship Type="http://schemas.openxmlformats.org/officeDocument/2006/relationships/notesMaster" Target="/ppt/notesMasters/notesMaster1.xml" Id="Re6429ab4020d45d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0a4aa474fb24fa5" /><Relationship Type="http://schemas.openxmlformats.org/officeDocument/2006/relationships/image" Target="/ppt/media/image.png" Id="R2c942cd256344d66" /><Relationship Type="http://schemas.openxmlformats.org/officeDocument/2006/relationships/image" Target="/ppt/media/image2.png" Id="Rf8d5baa8403f4065" /><Relationship Type="http://schemas.openxmlformats.org/officeDocument/2006/relationships/image" Target="/ppt/media/image.jpeg" Id="R918ff2cd4bba44e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224d5b08a7047c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2c942cd256344d6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f8d5baa8403f4065"/>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18ff2cd4bba44e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33702ef0f9145d9" /><Relationship Type="http://schemas.openxmlformats.org/officeDocument/2006/relationships/slideLayout" Target="/ppt/slideLayouts/slideLayout1.xml" Id="R8d07843efed945c0" /><Relationship Type="http://schemas.openxmlformats.org/officeDocument/2006/relationships/slideLayout" Target="/ppt/slideLayouts/slideLayout2.xml" Id="R836b1b0de195447c"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d07843efed945c0"/>
    <p:sldLayoutId xmlns:r="http://schemas.openxmlformats.org/officeDocument/2006/relationships" id="2147483650" r:id="R836b1b0de195447c"/>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a6a6e4950be4a63" /><Relationship Type="http://schemas.openxmlformats.org/officeDocument/2006/relationships/notesSlide" Target="/ppt/notesSlides/notesSlide1.xml" Id="Re6c381f4107a4a2c"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e23b1f74562e4d57" /><Relationship Type="http://schemas.openxmlformats.org/officeDocument/2006/relationships/notesSlide" Target="/ppt/notesSlides/notesSlide2.xml" Id="R5e1b4239e3b54b72"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4ce311cf296349c9" /><Relationship Type="http://schemas.openxmlformats.org/officeDocument/2006/relationships/notesSlide" Target="/ppt/notesSlides/notesSlide3.xml" Id="R1dc742f56b644e6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6837639e7b7a4504" /><Relationship Type="http://schemas.openxmlformats.org/officeDocument/2006/relationships/notesSlide" Target="/ppt/notesSlides/notesSlide4.xml" Id="R2bd1012effbb462a"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cd189474d7e8426c" /><Relationship Type="http://schemas.openxmlformats.org/officeDocument/2006/relationships/notesSlide" Target="/ppt/notesSlides/notesSlide5.xml" Id="R7bddcbe9adb2440e"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bfd799d204da4a26" /><Relationship Type="http://schemas.openxmlformats.org/officeDocument/2006/relationships/notesSlide" Target="/ppt/notesSlides/notesSlide6.xml" Id="R6d7d4cc8dd3d4314"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9cbaa3dcbb554f82" /><Relationship Type="http://schemas.openxmlformats.org/officeDocument/2006/relationships/notesSlide" Target="/ppt/notesSlides/notesSlide7.xml" Id="Rafc8db1ee2fd46f2"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5a8962548f9e4deb" /><Relationship Type="http://schemas.openxmlformats.org/officeDocument/2006/relationships/notesSlide" Target="/ppt/notesSlides/notesSlide8.xml" Id="Rf7fc9cac90d041e1"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303398d081b44ec" /><Relationship Type="http://schemas.openxmlformats.org/officeDocument/2006/relationships/notesSlide" Target="/ppt/notesSlides/notesSlide9.xml" Id="R1d52bcaf8993418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37e59d7c45c468f" /><Relationship Type="http://schemas.openxmlformats.org/officeDocument/2006/relationships/notesSlide" Target="/ppt/notesSlides/notesSlide10.xml" Id="Re2dcce9a73e442c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9b298815b7244900" /><Relationship Type="http://schemas.openxmlformats.org/officeDocument/2006/relationships/notesSlide" Target="/ppt/notesSlides/notesSlide11.xml" Id="R7f2e0beed7d74eb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4a06fd3aa4534030" /><Relationship Type="http://schemas.openxmlformats.org/officeDocument/2006/relationships/notesSlide" Target="/ppt/notesSlides/notesSlide12.xml" Id="R482eb42904464b0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9866be09a6444d01" /><Relationship Type="http://schemas.openxmlformats.org/officeDocument/2006/relationships/notesSlide" Target="/ppt/notesSlides/notesSlide13.xml" Id="R6b5de8aaa1444f7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af3c99649c5945e4" /><Relationship Type="http://schemas.openxmlformats.org/officeDocument/2006/relationships/notesSlide" Target="/ppt/notesSlides/notesSlide14.xml" Id="Rce3ae87f2d604a0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6e983998080b4067" /><Relationship Type="http://schemas.openxmlformats.org/officeDocument/2006/relationships/notesSlide" Target="/ppt/notesSlides/notesSlide15.xml" Id="Rb0a243f4d0cf470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bc6fe8209e054d6f" /><Relationship Type="http://schemas.openxmlformats.org/officeDocument/2006/relationships/notesSlide" Target="/ppt/notesSlides/notesSlide16.xml" Id="Raeb6b1ad1cf14f0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57952572806149be" /><Relationship Type="http://schemas.openxmlformats.org/officeDocument/2006/relationships/notesSlide" Target="/ppt/notesSlides/notesSlide17.xml" Id="Rb99a08d623394b3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9feb656dc1c2418c" /><Relationship Type="http://schemas.openxmlformats.org/officeDocument/2006/relationships/notesSlide" Target="/ppt/notesSlides/notesSlide18.xml" Id="R08303414fb884871"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07ac7b37a1614849" /><Relationship Type="http://schemas.openxmlformats.org/officeDocument/2006/relationships/notesSlide" Target="/ppt/notesSlides/notesSlide19.xml" Id="R2783fd2ed317499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1209fc07120649c1" /><Relationship Type="http://schemas.openxmlformats.org/officeDocument/2006/relationships/notesSlide" Target="/ppt/notesSlides/notesSlide20.xml" Id="Rf9e2743d20d5455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5423c2ee9fb74970" /><Relationship Type="http://schemas.openxmlformats.org/officeDocument/2006/relationships/notesSlide" Target="/ppt/notesSlides/notesSlide21.xml" Id="Rab1c82fff81b4540"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0a37a1b2c2c747be" /><Relationship Type="http://schemas.openxmlformats.org/officeDocument/2006/relationships/notesSlide" Target="/ppt/notesSlides/notesSlide22.xml" Id="R1052f99602f54c9f"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341078b0f10243ba" /><Relationship Type="http://schemas.openxmlformats.org/officeDocument/2006/relationships/notesSlide" Target="/ppt/notesSlides/notesSlide23.xml" Id="Rf044760795b74314"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6b6a13d01dca471b" /><Relationship Type="http://schemas.openxmlformats.org/officeDocument/2006/relationships/notesSlide" Target="/ppt/notesSlides/notesSlide24.xml" Id="R40365fd19a3d4808"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84d8662f47864ff6" /><Relationship Type="http://schemas.openxmlformats.org/officeDocument/2006/relationships/notesSlide" Target="/ppt/notesSlides/notesSlide25.xml" Id="R1980f9fc94cc4bb2"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f97edb6b0dde429f" /><Relationship Type="http://schemas.openxmlformats.org/officeDocument/2006/relationships/notesSlide" Target="/ppt/notesSlides/notesSlide26.xml" Id="Re4b2ca8840cb4e63"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df5148ab26bf4835" /><Relationship Type="http://schemas.openxmlformats.org/officeDocument/2006/relationships/notesSlide" Target="/ppt/notesSlides/notesSlide27.xml" Id="Rb2dc7916bc6949f6"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5be93816618b4ade" /><Relationship Type="http://schemas.openxmlformats.org/officeDocument/2006/relationships/notesSlide" Target="/ppt/notesSlides/notesSlide28.xml" Id="R11bef6015d4247b3"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撒母耳記上第10章</a:t>
            </a:r>
          </a:p>
          <a:p xmlns:a="http://schemas.openxmlformats.org/drawingml/2006/main">
            <a:pPr algn="ctr">
              <a:buNone/>
            </a:pPr>
            <a:r>
              <a:rPr sz="2000">
                <a:solidFill>
                  <a:srgbClr val="FFFFFF"/>
                </a:solidFill>
                <a:latin typeface="Georgia"/>
                <a:ea typeface="Georgia"/>
                <a:cs typeface="Georgia"/>
              </a:rPr>
              <a:t>1 Samuel 10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10:1  |  1 Samuel 10:1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撒母耳拿瓶膏油倒在掃羅的頭上，與他親嘴，說：「這不是耶和華膏你作他產業的君嗎？</a:t>
            </a:r>
          </a:p>
          <a:p xmlns:a="http://schemas.openxmlformats.org/drawingml/2006/main">
            <a:pPr algn="ctr">
              <a:buNone/>
            </a:pPr>
            <a:r>
              <a:rPr sz="2100">
                <a:solidFill>
                  <a:srgbClr val="FFFFFF"/>
                </a:solidFill>
                <a:latin typeface="Georgia"/>
                <a:ea typeface="Georgia"/>
                <a:cs typeface="Georgia"/>
              </a:rPr>
              <a:t>Then Samuel took a vial of oil, and poured it upon his head, and kissed him, and said, Is it not because the LORD hath anointed thee to be captain over his inheritance?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10:2  |  1 Samuel 10:2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你今日與我離別之後，在便雅憫境內的泄撒，靠近拉結的墳墓，要遇見兩個人。他們必對你說：『你去找的那幾頭驢已經找着了。現在你父親不為驢掛心，反為你擔憂，說：我為兒子怎麼才好呢？』</a:t>
            </a:r>
          </a:p>
          <a:p xmlns:a="http://schemas.openxmlformats.org/drawingml/2006/main">
            <a:pPr algn="ctr">
              <a:buNone/>
            </a:pPr>
            <a:r>
              <a:rPr sz="1800">
                <a:solidFill>
                  <a:srgbClr val="FFFFFF"/>
                </a:solidFill>
                <a:latin typeface="Georgia"/>
                <a:ea typeface="Georgia"/>
                <a:cs typeface="Georgia"/>
              </a:rPr>
              <a:t>When thou art departed from me to day, then thou shalt find two men by Rachel’s sepulchre in the border of Benjamin at Zelzah; and they will say unto thee, The asses which thou wentest to seek are found: and, lo, thy father hath left the care of the asses, and sorroweth for you, saying, What shall I do for my son?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10:3  |  1 Samuel 10:3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你從那裏往前行，到了他泊的橡樹那裏，必遇見三個往伯特利去拜神的人：一個帶着三隻山羊羔，一個帶着三個餅，一個帶着一皮袋酒。</a:t>
            </a:r>
          </a:p>
          <a:p xmlns:a="http://schemas.openxmlformats.org/drawingml/2006/main">
            <a:pPr algn="ctr">
              <a:buNone/>
            </a:pPr>
            <a:r>
              <a:rPr sz="1800">
                <a:solidFill>
                  <a:srgbClr val="FFFFFF"/>
                </a:solidFill>
                <a:latin typeface="Georgia"/>
                <a:ea typeface="Georgia"/>
                <a:cs typeface="Georgia"/>
              </a:rPr>
              <a:t>Then shalt thou go on forward from thence, and thou shalt come to the plain of Tabor, and there shall meet thee three men going up to God to Beth-el, one carrying three kids, and another carrying three loaves of bread, and another carrying a bottle of wine: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10:4  |  1 Samuel 10:4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他們必問你安，給你兩個餅，你就從他們手中接過來。</a:t>
            </a:r>
          </a:p>
          <a:p xmlns:a="http://schemas.openxmlformats.org/drawingml/2006/main">
            <a:pPr algn="ctr">
              <a:buNone/>
            </a:pPr>
            <a:r>
              <a:rPr sz="2400">
                <a:solidFill>
                  <a:srgbClr val="FFFFFF"/>
                </a:solidFill>
                <a:latin typeface="Georgia"/>
                <a:ea typeface="Georgia"/>
                <a:cs typeface="Georgia"/>
              </a:rPr>
              <a:t>And they will salute thee, and give thee two loaves of bread; which thou shalt receive of their hands.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10:5  |  1 Samuel 10:5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此後你到神的山，在那裏有非利士人的防兵。你到了城的時候，必遇見一班先知從邱壇下來，前面有鼓瑟的、擊鼓的、吹笛的、彈琴的，他們都受感說話。</a:t>
            </a:r>
          </a:p>
          <a:p xmlns:a="http://schemas.openxmlformats.org/drawingml/2006/main">
            <a:pPr algn="ctr">
              <a:buNone/>
            </a:pPr>
            <a:r>
              <a:rPr sz="1800">
                <a:solidFill>
                  <a:srgbClr val="FFFFFF"/>
                </a:solidFill>
                <a:latin typeface="Georgia"/>
                <a:ea typeface="Georgia"/>
                <a:cs typeface="Georgia"/>
              </a:rPr>
              <a:t>After that thou shalt come to the hill of God, where is the garrison of the Philistines: and it shall come to pass, when thou art come thither to the city, that thou shalt meet a company of prophets coming down from the high place with a psaltery, and a tabret, and a pipe, and a harp, before them; and they shall prophesy:</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10:6  |  1 Samuel 10:6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耶和華的靈必大大感動你，你就與他們一同受感說話；你要變為新人。</a:t>
            </a:r>
          </a:p>
          <a:p xmlns:a="http://schemas.openxmlformats.org/drawingml/2006/main">
            <a:pPr algn="ctr">
              <a:buNone/>
            </a:pPr>
            <a:r>
              <a:rPr sz="2400">
                <a:solidFill>
                  <a:srgbClr val="FFFFFF"/>
                </a:solidFill>
                <a:latin typeface="Georgia"/>
                <a:ea typeface="Georgia"/>
                <a:cs typeface="Georgia"/>
              </a:rPr>
              <a:t>And the Spirit of the LORD will come upon thee, and thou shalt prophesy with them, and shalt be turned into another man.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10:7  |  1 Samuel 10:7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這兆頭臨到你，你就可以趁時而做，因為神與你同在。</a:t>
            </a:r>
          </a:p>
          <a:p xmlns:a="http://schemas.openxmlformats.org/drawingml/2006/main">
            <a:pPr algn="ctr">
              <a:buNone/>
            </a:pPr>
            <a:r>
              <a:rPr sz="2400">
                <a:solidFill>
                  <a:srgbClr val="FFFFFF"/>
                </a:solidFill>
                <a:latin typeface="Georgia"/>
                <a:ea typeface="Georgia"/>
                <a:cs typeface="Georgia"/>
              </a:rPr>
              <a:t>And let it be, when these signs are come unto thee, that thou do as occasion serve thee; for God is with thee.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10:8  |  1 Samuel 10:8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你當在我以先下到吉甲，我也必下到那裏獻燔祭和平安祭。你要等候七日，等我到了那裏，指示你當行的事。」</a:t>
            </a:r>
          </a:p>
          <a:p xmlns:a="http://schemas.openxmlformats.org/drawingml/2006/main">
            <a:pPr algn="ctr">
              <a:buNone/>
            </a:pPr>
            <a:r>
              <a:rPr sz="1800">
                <a:solidFill>
                  <a:srgbClr val="FFFFFF"/>
                </a:solidFill>
                <a:latin typeface="Georgia"/>
                <a:ea typeface="Georgia"/>
                <a:cs typeface="Georgia"/>
              </a:rPr>
              <a:t>And thou shalt go down before me to Gilgal; and, behold, I will come down unto thee, to offer burnt offerings, and to sacrifice sacrifices of peace offerings: seven days shalt thou tarry, till I come to thee, and shew thee what thou shalt do.</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10:9  |  1 Samuel 10:9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掃羅轉身離別撒母耳，神就賜他一個新心。當日這一切兆頭都應驗了。</a:t>
            </a:r>
          </a:p>
          <a:p xmlns:a="http://schemas.openxmlformats.org/drawingml/2006/main">
            <a:pPr algn="ctr">
              <a:buNone/>
            </a:pPr>
            <a:r>
              <a:rPr sz="2400">
                <a:solidFill>
                  <a:srgbClr val="FFFFFF"/>
                </a:solidFill>
                <a:latin typeface="Georgia"/>
                <a:ea typeface="Georgia"/>
                <a:cs typeface="Georgia"/>
              </a:rPr>
              <a:t>And it was so, that when he had turned his back to go from Samuel, God gave him another heart: and all those signs came to pass that day.</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10:10  |  1 Samuel 10:10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掃羅到了那山，有一班先知遇見他，神的靈大大感動他，他就在先知中受感說話。</a:t>
            </a:r>
          </a:p>
          <a:p xmlns:a="http://schemas.openxmlformats.org/drawingml/2006/main">
            <a:pPr algn="ctr">
              <a:buNone/>
            </a:pPr>
            <a:r>
              <a:rPr sz="2400">
                <a:solidFill>
                  <a:srgbClr val="FFFFFF"/>
                </a:solidFill>
                <a:latin typeface="Georgia"/>
                <a:ea typeface="Georgia"/>
                <a:cs typeface="Georgia"/>
              </a:rPr>
              <a:t>And when they came thither to the hill, behold, a company of prophets met him; and the Spirit of God came upon him, and he prophesied among them.</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10:11  |  1 Samuel 10:11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素來認識掃羅的，看見他和先知一同受感說話，就彼此說：「基士的兒子遇見甚麼了？掃羅也列在先知中嗎？」</a:t>
            </a:r>
          </a:p>
          <a:p xmlns:a="http://schemas.openxmlformats.org/drawingml/2006/main">
            <a:pPr algn="ctr">
              <a:buNone/>
            </a:pPr>
            <a:r>
              <a:rPr sz="1800">
                <a:solidFill>
                  <a:srgbClr val="FFFFFF"/>
                </a:solidFill>
                <a:latin typeface="Georgia"/>
                <a:ea typeface="Georgia"/>
                <a:cs typeface="Georgia"/>
              </a:rPr>
              <a:t>And it came to pass, when all that knew him beforetime saw that, behold, he prophesied among the prophets, then the people said one to another, What is this that is come unto the son of Kish? Is Saul also among the prophets?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10:12  |  1 Samuel 10:12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那地方有一個人說：「這些人的父親是誰呢？」此後有句俗語說：「掃羅也列在先知中嗎？」</a:t>
            </a:r>
          </a:p>
          <a:p xmlns:a="http://schemas.openxmlformats.org/drawingml/2006/main">
            <a:pPr algn="ctr">
              <a:buNone/>
            </a:pPr>
            <a:r>
              <a:rPr sz="2400">
                <a:solidFill>
                  <a:srgbClr val="FFFFFF"/>
                </a:solidFill>
                <a:latin typeface="Georgia"/>
                <a:ea typeface="Georgia"/>
                <a:cs typeface="Georgia"/>
              </a:rPr>
              <a:t>And one of the same place answered and said, But who is their father? Therefore it became a proverb, Is Saul also among the prophets?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10:13  |  1 Samuel 10:13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掃羅受感說話已畢，就上邱壇去了。</a:t>
            </a:r>
          </a:p>
          <a:p xmlns:a="http://schemas.openxmlformats.org/drawingml/2006/main">
            <a:pPr algn="ctr">
              <a:buNone/>
            </a:pPr>
            <a:r>
              <a:rPr sz="2800">
                <a:solidFill>
                  <a:srgbClr val="FFFFFF"/>
                </a:solidFill>
                <a:latin typeface="Georgia"/>
                <a:ea typeface="Georgia"/>
                <a:cs typeface="Georgia"/>
              </a:rPr>
              <a:t>And when he had made an end of prophesying, he came to the high place.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10:14  |  1 Samuel 10:14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掃羅的叔叔問掃羅和他僕人說：「你們往哪裏去了？」回答說：「找驢去了。我們見沒有驢，就到了撒母耳那裏。」</a:t>
            </a:r>
          </a:p>
          <a:p xmlns:a="http://schemas.openxmlformats.org/drawingml/2006/main">
            <a:pPr algn="ctr">
              <a:buNone/>
            </a:pPr>
            <a:r>
              <a:rPr sz="2100">
                <a:solidFill>
                  <a:srgbClr val="FFFFFF"/>
                </a:solidFill>
                <a:latin typeface="Georgia"/>
                <a:ea typeface="Georgia"/>
                <a:cs typeface="Georgia"/>
              </a:rPr>
              <a:t>And Saul’s uncle said unto him and to his servant, Whither went ye? And he said, To seek the asses: and when we saw that they were no where, we came to Samuel.</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10:15  |  1 Samuel 10:15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掃羅的叔叔說：「請將撒母耳向你們所說的話告訴我。」</a:t>
            </a:r>
          </a:p>
          <a:p xmlns:a="http://schemas.openxmlformats.org/drawingml/2006/main">
            <a:pPr algn="ctr">
              <a:buNone/>
            </a:pPr>
            <a:r>
              <a:rPr sz="2800">
                <a:solidFill>
                  <a:srgbClr val="FFFFFF"/>
                </a:solidFill>
                <a:latin typeface="Georgia"/>
                <a:ea typeface="Georgia"/>
                <a:cs typeface="Georgia"/>
              </a:rPr>
              <a:t>And Saul’s uncle said, Tell me, I pray thee, what Samuel said unto you.</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10:16  |  1 Samuel 10:16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掃羅對他叔叔說：「他明明地告訴我們驢已經找着了。」至於撒母耳所說的國事，掃羅卻沒有告訴叔叔。</a:t>
            </a:r>
          </a:p>
          <a:p xmlns:a="http://schemas.openxmlformats.org/drawingml/2006/main">
            <a:pPr algn="ctr">
              <a:buNone/>
            </a:pPr>
            <a:r>
              <a:rPr sz="2100">
                <a:solidFill>
                  <a:srgbClr val="FFFFFF"/>
                </a:solidFill>
                <a:latin typeface="Georgia"/>
                <a:ea typeface="Georgia"/>
                <a:cs typeface="Georgia"/>
              </a:rPr>
              <a:t>And Saul said unto his uncle, He told us plainly that the asses were found. But of the matter of the kingdom, whereof Samuel spake, he told him not.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10:17  |  1 Samuel 10:17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撒母耳將百姓招聚到米斯巴耶和華那裏，</a:t>
            </a:r>
          </a:p>
          <a:p xmlns:a="http://schemas.openxmlformats.org/drawingml/2006/main">
            <a:pPr algn="ctr">
              <a:buNone/>
            </a:pPr>
            <a:r>
              <a:rPr sz="2800">
                <a:solidFill>
                  <a:srgbClr val="FFFFFF"/>
                </a:solidFill>
                <a:latin typeface="Georgia"/>
                <a:ea typeface="Georgia"/>
                <a:cs typeface="Georgia"/>
              </a:rPr>
              <a:t>And Samuel called the people together unto the LORD to Mizpeh;</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10:18  |  1 Samuel 10:18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對他們說：「耶和華－以色列的神如此說：『我領你們以色列人出埃及，救你們脫離埃及人的手，又救你們脫離欺壓你們各國之人的手。』</a:t>
            </a:r>
          </a:p>
          <a:p xmlns:a="http://schemas.openxmlformats.org/drawingml/2006/main">
            <a:pPr algn="ctr">
              <a:buNone/>
            </a:pPr>
            <a:r>
              <a:rPr sz="1800">
                <a:solidFill>
                  <a:srgbClr val="FFFFFF"/>
                </a:solidFill>
                <a:latin typeface="Georgia"/>
                <a:ea typeface="Georgia"/>
                <a:cs typeface="Georgia"/>
              </a:rPr>
              <a:t>And said unto the children of Israel, Thus saith the LORD God of Israel, I brought up Israel out of Egypt, and delivered you out of the hand of the Egyptians, and out of the hand of all kingdoms, and of them that oppressed you:</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10:19  |  1 Samuel 10:19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你們今日卻厭棄了救你們脫離一切災難的神，說：『求你立一個王治理我們。』現在你們應當按着支派、宗族都站在耶和華面前。」</a:t>
            </a:r>
          </a:p>
          <a:p xmlns:a="http://schemas.openxmlformats.org/drawingml/2006/main">
            <a:pPr algn="ctr">
              <a:buNone/>
            </a:pPr>
            <a:r>
              <a:rPr sz="1800">
                <a:solidFill>
                  <a:srgbClr val="FFFFFF"/>
                </a:solidFill>
                <a:latin typeface="Georgia"/>
                <a:ea typeface="Georgia"/>
                <a:cs typeface="Georgia"/>
              </a:rPr>
              <a:t>And ye have this day rejected your God, who himself saved you out of all your adversities and your tribulations; and ye have said unto him, Nay, but set a king over us. Now therefore present yourselves before the LORD by your tribes, and by your thousands.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10:20  |  1 Samuel 10:20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於是，撒母耳使以色列眾支派近前來掣籤，就掣出便雅憫支派來；</a:t>
            </a:r>
          </a:p>
          <a:p xmlns:a="http://schemas.openxmlformats.org/drawingml/2006/main">
            <a:pPr algn="ctr">
              <a:buNone/>
            </a:pPr>
            <a:r>
              <a:rPr sz="2400">
                <a:solidFill>
                  <a:srgbClr val="FFFFFF"/>
                </a:solidFill>
                <a:latin typeface="Georgia"/>
                <a:ea typeface="Georgia"/>
                <a:cs typeface="Georgia"/>
              </a:rPr>
              <a:t>And when Samuel had caused all the tribes of Israel to come near, the tribe of Benjamin was taken.</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10:21  |  1 Samuel 10:21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又使便雅憫支派按着宗族近前來，就掣出瑪特利族，從其中又掣出基士的兒子掃羅。眾人尋找他卻尋不着，</a:t>
            </a:r>
          </a:p>
          <a:p xmlns:a="http://schemas.openxmlformats.org/drawingml/2006/main">
            <a:pPr algn="ctr">
              <a:buNone/>
            </a:pPr>
            <a:r>
              <a:rPr sz="2100">
                <a:solidFill>
                  <a:srgbClr val="FFFFFF"/>
                </a:solidFill>
                <a:latin typeface="Georgia"/>
                <a:ea typeface="Georgia"/>
                <a:cs typeface="Georgia"/>
              </a:rPr>
              <a:t>When he had caused the tribe of Benjamin to come near by their families, the family of Matri was taken, and Saul the son of Kish was taken: and when they sought him, he could not be found.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10:22  |  1 Samuel 10:22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就問耶和華說：「那人到這裏來了沒有？」耶和華說：「他藏在器具中了。」</a:t>
            </a:r>
          </a:p>
          <a:p xmlns:a="http://schemas.openxmlformats.org/drawingml/2006/main">
            <a:pPr algn="ctr">
              <a:buNone/>
            </a:pPr>
            <a:r>
              <a:rPr sz="2100">
                <a:solidFill>
                  <a:srgbClr val="FFFFFF"/>
                </a:solidFill>
                <a:latin typeface="Georgia"/>
                <a:ea typeface="Georgia"/>
                <a:cs typeface="Georgia"/>
              </a:rPr>
              <a:t>Therefore they enquired of the LORD further, if the man should yet come thither. And the LORD answered, Behold, he hath hid himself among the stuff.</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10:23  |  1 Samuel 10:23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眾人就跑去從那裏領出他來。他站在百姓中間，身體比眾民高過一頭。</a:t>
            </a:r>
          </a:p>
          <a:p xmlns:a="http://schemas.openxmlformats.org/drawingml/2006/main">
            <a:pPr algn="ctr">
              <a:buNone/>
            </a:pPr>
            <a:r>
              <a:rPr sz="2400">
                <a:solidFill>
                  <a:srgbClr val="FFFFFF"/>
                </a:solidFill>
                <a:latin typeface="Georgia"/>
                <a:ea typeface="Georgia"/>
                <a:cs typeface="Georgia"/>
              </a:rPr>
              <a:t>And they ran and fetched him thence: and when he stood among the people, he was higher than any of the people from his shoulders and upward.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10:24  |  1 Samuel 10:24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撒母耳對眾民說：「你們看耶和華所揀選的人，眾民中有可比他的嗎？」眾民就大聲歡呼說：「願王萬歲！」</a:t>
            </a:r>
          </a:p>
          <a:p xmlns:a="http://schemas.openxmlformats.org/drawingml/2006/main">
            <a:pPr algn="ctr">
              <a:buNone/>
            </a:pPr>
            <a:r>
              <a:rPr sz="2100">
                <a:solidFill>
                  <a:srgbClr val="FFFFFF"/>
                </a:solidFill>
                <a:latin typeface="Georgia"/>
                <a:ea typeface="Georgia"/>
                <a:cs typeface="Georgia"/>
              </a:rPr>
              <a:t>And Samuel said to all the people, See ye him whom the LORD hath chosen, that there is none like him among all the people? And all the people shouted, and said, God save the king.</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10:25  |  1 Samuel 10:25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撒母耳將國法對百姓說明，又記在書上，放在耶和華面前，然後遣散眾民，各回各家去了。</a:t>
            </a:r>
          </a:p>
          <a:p xmlns:a="http://schemas.openxmlformats.org/drawingml/2006/main">
            <a:pPr algn="ctr">
              <a:buNone/>
            </a:pPr>
            <a:r>
              <a:rPr sz="2100">
                <a:solidFill>
                  <a:srgbClr val="FFFFFF"/>
                </a:solidFill>
                <a:latin typeface="Georgia"/>
                <a:ea typeface="Georgia"/>
                <a:cs typeface="Georgia"/>
              </a:rPr>
              <a:t>Then Samuel told the people the manner of the kingdom, and wrote it in a book, and laid it up before the LORD. And Samuel sent all the people away, every man to his house.</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10:26  |  1 Samuel 10:26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掃羅往基比亞回家去，有神感動的一群人跟隨他。</a:t>
            </a:r>
          </a:p>
          <a:p xmlns:a="http://schemas.openxmlformats.org/drawingml/2006/main">
            <a:pPr algn="ctr">
              <a:buNone/>
            </a:pPr>
            <a:r>
              <a:rPr sz="2400">
                <a:solidFill>
                  <a:srgbClr val="FFFFFF"/>
                </a:solidFill>
                <a:latin typeface="Georgia"/>
                <a:ea typeface="Georgia"/>
                <a:cs typeface="Georgia"/>
              </a:rPr>
              <a:t>And Saul also went home to Gibeah; and there went with him a band of men, whose hearts God had touched.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10:27  |  1 Samuel 10:27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但有些匪徒說：「這人怎能救我們呢？」就藐視他，沒有送他禮物；掃羅卻不理會。</a:t>
            </a:r>
          </a:p>
          <a:p xmlns:a="http://schemas.openxmlformats.org/drawingml/2006/main">
            <a:pPr algn="ctr">
              <a:buNone/>
            </a:pPr>
            <a:r>
              <a:rPr sz="2400">
                <a:solidFill>
                  <a:srgbClr val="FFFFFF"/>
                </a:solidFill>
                <a:latin typeface="Georgia"/>
                <a:ea typeface="Georgia"/>
                <a:cs typeface="Georgia"/>
              </a:rPr>
              <a:t>But the children of Belial said, How shall this man save us? And they despised him, and brought him no presents. But he held his peace.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2026-08-30T04:21:29.9470000Z</dcterms:created>
  <dcterms:modified xsi:type="dcterms:W3CDTF">2026-08-30T04:21:29.9470000Z</dcterms:modified>
</coreProperties>
</file>