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08e6b4597c4489e" /><Relationship Type="http://schemas.openxmlformats.org/officeDocument/2006/relationships/extended-properties" Target="/docProps/app.xml" Id="Rbb6ebd4f209a405a" /><Relationship Type="http://schemas.openxmlformats.org/officeDocument/2006/relationships/officeDocument" Target="/ppt/presentation.xml" Id="R35fc4fcd4a1b46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b8a53e8db84980"/>
  </p:sldMasterIdLst>
  <p:notesMasterIdLst>
    <p:notesMasterId xmlns:r="http://schemas.openxmlformats.org/officeDocument/2006/relationships" r:id="Rc93ff0b34d1e4721"/>
  </p:notesMasterIdLst>
  <p:sldIdLst>
    <p:sldId xmlns:r="http://schemas.openxmlformats.org/officeDocument/2006/relationships" id="256" r:id="Rdb07620e248d4196"/>
    <p:sldId xmlns:r="http://schemas.openxmlformats.org/officeDocument/2006/relationships" id="257" r:id="R1b217abf8ebd4d74"/>
    <p:sldId xmlns:r="http://schemas.openxmlformats.org/officeDocument/2006/relationships" id="258" r:id="R4c9eb32f65164308"/>
    <p:sldId xmlns:r="http://schemas.openxmlformats.org/officeDocument/2006/relationships" id="259" r:id="R0702d80abf5a4318"/>
    <p:sldId xmlns:r="http://schemas.openxmlformats.org/officeDocument/2006/relationships" id="260" r:id="R4d55e2418ee54279"/>
    <p:sldId xmlns:r="http://schemas.openxmlformats.org/officeDocument/2006/relationships" id="261" r:id="Re8f302b557b548c8"/>
    <p:sldId xmlns:r="http://schemas.openxmlformats.org/officeDocument/2006/relationships" id="262" r:id="Raade722fdecf4f16"/>
    <p:sldId xmlns:r="http://schemas.openxmlformats.org/officeDocument/2006/relationships" id="263" r:id="R71153f3ff2704548"/>
    <p:sldId xmlns:r="http://schemas.openxmlformats.org/officeDocument/2006/relationships" id="264" r:id="R0e1d98d7eb1a46bc"/>
    <p:sldId xmlns:r="http://schemas.openxmlformats.org/officeDocument/2006/relationships" id="265" r:id="R7f3d7ed13dd14398"/>
    <p:sldId xmlns:r="http://schemas.openxmlformats.org/officeDocument/2006/relationships" id="266" r:id="R16cc8134436f4730"/>
    <p:sldId xmlns:r="http://schemas.openxmlformats.org/officeDocument/2006/relationships" id="267" r:id="Rfe4fd8a8f6a74abf"/>
    <p:sldId xmlns:r="http://schemas.openxmlformats.org/officeDocument/2006/relationships" id="268" r:id="R22ab9a30e0724f54"/>
    <p:sldId xmlns:r="http://schemas.openxmlformats.org/officeDocument/2006/relationships" id="269" r:id="R514553176da2428e"/>
    <p:sldId xmlns:r="http://schemas.openxmlformats.org/officeDocument/2006/relationships" id="270" r:id="Raf998fd1df714788"/>
    <p:sldId xmlns:r="http://schemas.openxmlformats.org/officeDocument/2006/relationships" id="271" r:id="R8ba29885494b4092"/>
    <p:sldId xmlns:r="http://schemas.openxmlformats.org/officeDocument/2006/relationships" id="272" r:id="R73ea8f72ad6a47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3ee92f64674e56" /><Relationship Type="http://schemas.openxmlformats.org/officeDocument/2006/relationships/slideMaster" Target="/ppt/slideMasters/slideMaster1.xml" Id="R6db8a53e8db84980" /><Relationship Type="http://schemas.openxmlformats.org/officeDocument/2006/relationships/notesMaster" Target="/ppt/notesMasters/notesMaster1.xml" Id="Rc93ff0b34d1e4721" /><Relationship Type="http://schemas.openxmlformats.org/officeDocument/2006/relationships/presProps" Target="/ppt/presProps.xml" Id="R8b9a983e2a9c40b0" /><Relationship Type="http://schemas.openxmlformats.org/officeDocument/2006/relationships/tableStyles" Target="/ppt/tableStyles.xml" Id="R11d12aca29884d2d" /><Relationship Type="http://schemas.openxmlformats.org/officeDocument/2006/relationships/slide" Target="/ppt/slides/slide1.xml" Id="Rdb07620e248d4196" /><Relationship Type="http://schemas.openxmlformats.org/officeDocument/2006/relationships/slide" Target="/ppt/slides/slide2.xml" Id="R1b217abf8ebd4d74" /><Relationship Type="http://schemas.openxmlformats.org/officeDocument/2006/relationships/slide" Target="/ppt/slides/slide3.xml" Id="R4c9eb32f65164308" /><Relationship Type="http://schemas.openxmlformats.org/officeDocument/2006/relationships/slide" Target="/ppt/slides/slide4.xml" Id="R0702d80abf5a4318" /><Relationship Type="http://schemas.openxmlformats.org/officeDocument/2006/relationships/slide" Target="/ppt/slides/slide5.xml" Id="R4d55e2418ee54279" /><Relationship Type="http://schemas.openxmlformats.org/officeDocument/2006/relationships/slide" Target="/ppt/slides/slide6.xml" Id="Re8f302b557b548c8" /><Relationship Type="http://schemas.openxmlformats.org/officeDocument/2006/relationships/slide" Target="/ppt/slides/slide7.xml" Id="Raade722fdecf4f16" /><Relationship Type="http://schemas.openxmlformats.org/officeDocument/2006/relationships/slide" Target="/ppt/slides/slide8.xml" Id="R71153f3ff2704548" /><Relationship Type="http://schemas.openxmlformats.org/officeDocument/2006/relationships/slide" Target="/ppt/slides/slide9.xml" Id="R0e1d98d7eb1a46bc" /><Relationship Type="http://schemas.openxmlformats.org/officeDocument/2006/relationships/slide" Target="/ppt/slides/slide10.xml" Id="R7f3d7ed13dd14398" /><Relationship Type="http://schemas.openxmlformats.org/officeDocument/2006/relationships/slide" Target="/ppt/slides/slide11.xml" Id="R16cc8134436f4730" /><Relationship Type="http://schemas.openxmlformats.org/officeDocument/2006/relationships/slide" Target="/ppt/slides/slide12.xml" Id="Rfe4fd8a8f6a74abf" /><Relationship Type="http://schemas.openxmlformats.org/officeDocument/2006/relationships/slide" Target="/ppt/slides/slide13.xml" Id="R22ab9a30e0724f54" /><Relationship Type="http://schemas.openxmlformats.org/officeDocument/2006/relationships/slide" Target="/ppt/slides/slide14.xml" Id="R514553176da2428e" /><Relationship Type="http://schemas.openxmlformats.org/officeDocument/2006/relationships/slide" Target="/ppt/slides/slide15.xml" Id="Raf998fd1df714788" /><Relationship Type="http://schemas.openxmlformats.org/officeDocument/2006/relationships/slide" Target="/ppt/slides/slide16.xml" Id="R8ba29885494b4092" /><Relationship Type="http://schemas.openxmlformats.org/officeDocument/2006/relationships/slide" Target="/ppt/slides/slide17.xml" Id="R73ea8f72ad6a47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f1dbf5032c46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769dedb73f4c89" /><Relationship Type="http://schemas.openxmlformats.org/officeDocument/2006/relationships/notesMaster" Target="/ppt/notesMasters/notesMaster1.xml" Id="Rf7a37fcad29f4a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e04b2b0f284f37" /><Relationship Type="http://schemas.openxmlformats.org/officeDocument/2006/relationships/notesMaster" Target="/ppt/notesMasters/notesMaster1.xml" Id="R7a32932b92e74e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0516365d904cae" /><Relationship Type="http://schemas.openxmlformats.org/officeDocument/2006/relationships/notesMaster" Target="/ppt/notesMasters/notesMaster1.xml" Id="R77631ee77bd84b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d6134bb324d4ab5" /><Relationship Type="http://schemas.openxmlformats.org/officeDocument/2006/relationships/notesMaster" Target="/ppt/notesMasters/notesMaster1.xml" Id="R3818e63b97384a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b34f23c03643c5" /><Relationship Type="http://schemas.openxmlformats.org/officeDocument/2006/relationships/notesMaster" Target="/ppt/notesMasters/notesMaster1.xml" Id="Rd693f8030bef41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bdf4baa9404f9f" /><Relationship Type="http://schemas.openxmlformats.org/officeDocument/2006/relationships/notesMaster" Target="/ppt/notesMasters/notesMaster1.xml" Id="R468f156a4e3b45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c1a6b962024d79" /><Relationship Type="http://schemas.openxmlformats.org/officeDocument/2006/relationships/notesMaster" Target="/ppt/notesMasters/notesMaster1.xml" Id="R20c60c41fec34a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7602ab290b4865" /><Relationship Type="http://schemas.openxmlformats.org/officeDocument/2006/relationships/notesMaster" Target="/ppt/notesMasters/notesMaster1.xml" Id="R56ff6ee60e954d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72319d3ded443b" /><Relationship Type="http://schemas.openxmlformats.org/officeDocument/2006/relationships/notesMaster" Target="/ppt/notesMasters/notesMaster1.xml" Id="R4d0f03c5aaf849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bbbdc9c216c4b34" /><Relationship Type="http://schemas.openxmlformats.org/officeDocument/2006/relationships/notesMaster" Target="/ppt/notesMasters/notesMaster1.xml" Id="Rb06ca65aa1a34b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da9347978124b57" /><Relationship Type="http://schemas.openxmlformats.org/officeDocument/2006/relationships/notesMaster" Target="/ppt/notesMasters/notesMaster1.xml" Id="R486049f054cb4f5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644716cfbdd437b" /><Relationship Type="http://schemas.openxmlformats.org/officeDocument/2006/relationships/notesMaster" Target="/ppt/notesMasters/notesMaster1.xml" Id="R070e0da99acb42b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1192f07029d4141" /><Relationship Type="http://schemas.openxmlformats.org/officeDocument/2006/relationships/notesMaster" Target="/ppt/notesMasters/notesMaster1.xml" Id="R1efbca0f99fa43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f3565e459a3465c" /><Relationship Type="http://schemas.openxmlformats.org/officeDocument/2006/relationships/notesMaster" Target="/ppt/notesMasters/notesMaster1.xml" Id="R8c9938e2c0ed48b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865026907114444" /><Relationship Type="http://schemas.openxmlformats.org/officeDocument/2006/relationships/notesMaster" Target="/ppt/notesMasters/notesMaster1.xml" Id="R019655b2e9134bf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4f5a04da814309" /><Relationship Type="http://schemas.openxmlformats.org/officeDocument/2006/relationships/notesMaster" Target="/ppt/notesMasters/notesMaster1.xml" Id="R4c5bb1cc97a141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619585849b422d" /><Relationship Type="http://schemas.openxmlformats.org/officeDocument/2006/relationships/notesMaster" Target="/ppt/notesMasters/notesMaster1.xml" Id="R29f5b2522dea40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6f77f0a70541c9" /><Relationship Type="http://schemas.openxmlformats.org/officeDocument/2006/relationships/image" Target="/ppt/media/image.png" Id="Ra4b1d716364a44cf" /><Relationship Type="http://schemas.openxmlformats.org/officeDocument/2006/relationships/image" Target="/ppt/media/image2.png" Id="Rf9ed49eedd074348" /><Relationship Type="http://schemas.openxmlformats.org/officeDocument/2006/relationships/image" Target="/ppt/media/image.jpeg" Id="R2956f5573be9439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95684ac62b4f1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4b1d716364a44c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9ed49eedd07434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6f5573be9439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19f76775bf415a" /><Relationship Type="http://schemas.openxmlformats.org/officeDocument/2006/relationships/slideLayout" Target="/ppt/slideLayouts/slideLayout1.xml" Id="R788a8c19a9ff46ff" /><Relationship Type="http://schemas.openxmlformats.org/officeDocument/2006/relationships/slideLayout" Target="/ppt/slideLayouts/slideLayout2.xml" Id="Rf96e19aa6ae6445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8a8c19a9ff46ff"/>
    <p:sldLayoutId xmlns:r="http://schemas.openxmlformats.org/officeDocument/2006/relationships" id="2147483650" r:id="Rf96e19aa6ae6445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52f85c35964363" /><Relationship Type="http://schemas.openxmlformats.org/officeDocument/2006/relationships/notesSlide" Target="/ppt/notesSlides/notesSlide1.xml" Id="R3f9b2715a7fc43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ce241d88b44456" /><Relationship Type="http://schemas.openxmlformats.org/officeDocument/2006/relationships/notesSlide" Target="/ppt/notesSlides/notesSlide2.xml" Id="R0ff48710b8d846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8abd6046084bd1" /><Relationship Type="http://schemas.openxmlformats.org/officeDocument/2006/relationships/notesSlide" Target="/ppt/notesSlides/notesSlide3.xml" Id="Rc7824d2a840f4e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c9eea68b03452e" /><Relationship Type="http://schemas.openxmlformats.org/officeDocument/2006/relationships/notesSlide" Target="/ppt/notesSlides/notesSlide4.xml" Id="R661787d782db43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31c9e8eebb487a" /><Relationship Type="http://schemas.openxmlformats.org/officeDocument/2006/relationships/notesSlide" Target="/ppt/notesSlides/notesSlide5.xml" Id="R8fece4aae7584c2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12b13960004757" /><Relationship Type="http://schemas.openxmlformats.org/officeDocument/2006/relationships/notesSlide" Target="/ppt/notesSlides/notesSlide6.xml" Id="Re0715ae725a649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a1cd1afc4a44c7" /><Relationship Type="http://schemas.openxmlformats.org/officeDocument/2006/relationships/notesSlide" Target="/ppt/notesSlides/notesSlide7.xml" Id="Re51b3d8b546b41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d3c930f9474c38" /><Relationship Type="http://schemas.openxmlformats.org/officeDocument/2006/relationships/notesSlide" Target="/ppt/notesSlides/notesSlide8.xml" Id="Rcd44e95f7e8246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a84eb6d194c84" /><Relationship Type="http://schemas.openxmlformats.org/officeDocument/2006/relationships/notesSlide" Target="/ppt/notesSlides/notesSlide9.xml" Id="Re76de23716ff4f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7f20b00a7d4d62" /><Relationship Type="http://schemas.openxmlformats.org/officeDocument/2006/relationships/notesSlide" Target="/ppt/notesSlides/notesSlide10.xml" Id="R19d72243df944b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53df722bcb4d1a" /><Relationship Type="http://schemas.openxmlformats.org/officeDocument/2006/relationships/notesSlide" Target="/ppt/notesSlides/notesSlide11.xml" Id="R6b1e1bf7cc4f460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6f83b0bd1f42f4" /><Relationship Type="http://schemas.openxmlformats.org/officeDocument/2006/relationships/notesSlide" Target="/ppt/notesSlides/notesSlide12.xml" Id="Rce226bf5a9ee4ea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8ecbd70e924373" /><Relationship Type="http://schemas.openxmlformats.org/officeDocument/2006/relationships/notesSlide" Target="/ppt/notesSlides/notesSlide13.xml" Id="Refdcf394c1a24ed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3555d94a984a04" /><Relationship Type="http://schemas.openxmlformats.org/officeDocument/2006/relationships/notesSlide" Target="/ppt/notesSlides/notesSlide14.xml" Id="Rb52e911a7206411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1b97f3dba4401d" /><Relationship Type="http://schemas.openxmlformats.org/officeDocument/2006/relationships/notesSlide" Target="/ppt/notesSlides/notesSlide15.xml" Id="R2909701e4ac54ac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6affde46b9456c" /><Relationship Type="http://schemas.openxmlformats.org/officeDocument/2006/relationships/notesSlide" Target="/ppt/notesSlides/notesSlide16.xml" Id="Rc51fe613673e4ae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9d5e50d70f40ff" /><Relationship Type="http://schemas.openxmlformats.org/officeDocument/2006/relationships/notesSlide" Target="/ppt/notesSlides/notesSlide17.xml" Id="R8e2054b063c44c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Timothy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  |  1 Timothy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聖靈明說，在後來的時候，必有人離棄真道，聽從那引誘人的[邪]靈和鬼魔的道理。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Spirit speaketh expressly, that in the latter times some shall depart from the faith, giving heed to seducing spirits, and doctrines of devils;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4:2  |  1 Timothy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這是因為說謊之人的假冒；這等人的良心如同被熱鐵烙慣了一般。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Speaking lies in hypocrisy; having their conscience seared with a hot iron;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4:3  |  1 Timothy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他們禁止嫁娶，又禁戒食物，就是神所造、叫那信而明白真道的人感謝着領受的。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Forbidding to marry, and commanding to abstain from meats, which God hath created to be received with thanksgiving of them which believe and know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4:4  |  1 Timothy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凡神所造的物都是好的，若感謝着領受，就沒有一樣可棄的，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every creature of God is good, and nothing to be refused, if it be received with thanksgiving: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4:5  |  1 Timothy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都因神的道和人的祈求成為聖潔了。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sanctified by the word of God and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4:6  |  1 Timothy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你若將這些事提醒弟兄們，便是基督耶穌的好執事，在真道的話語和你向來所服從的善道上得了教育。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put the brethren in remembrance of these things, thou shalt be a good minister of Jesus Christ, nourished up in the words of faith and of good doctrine, whereunto thou hast attained.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4:7  |  1 Timothy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只是要棄絕那世俗的言語和老婦荒渺的話，在敬虔上操練自己。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refuse profane and old wives’ fables, and exercise thyself rather unto godliness.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4:8  |  1 Timothy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「操練身體，益處還少；惟獨敬虔，凡事都有益處，因有今生和來生的應許。」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bodily exercise profiteth little: but godliness is profitable unto all things, having promise of the life that now is, and of that which is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4:9  |  1 Timothy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這話是可信的，是十分可佩服的。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a faithful saying and worthy of all acceptation.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4:10  |  1 Timothy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我們勞苦努力，正是為此，因我們的指望在乎永生的神；他是萬人的救主，更是信徒的救主。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therefore we both labour and suffer reproach, because we trust in the living God, who is the Saviour of all men, specially of those that believe.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4:11  |  1 Timothy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這些事，你要吩咐人，也要教導人。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command and teach.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4:12  |  1 Timothy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不可叫人小看你年輕，總要在言語、行為、愛心、信心、清潔上，都作信徒的榜樣。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 man despise thy youth; but be thou an example of the believers, in word, in conversation, in charity, in spirit, in faith, in purity.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4:13  |  1 Timothy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你要以宣讀、勸勉、教導為念，直等到我來。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Till I come, give attendance to reading, to exhortation, to doctrine.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4:14  |  1 Timothy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你不要輕忽所得的恩賜，就是從前藉着預言、在眾長老按手的時候賜給你的。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Neglect not the gift that is in thee, which was given thee by prophecy, with the laying on of the hands of the presbytery.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4:15  |  1 Timothy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這些事你要殷勤去做，並要在此專心，使眾人看出你的長進來。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Meditate upon these things; give thyself wholly to them; that thy profiting may appear to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4:16  |  1 Timothy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你要謹慎自己和自己的教訓，要在這些事上恆心；因為這樣行，又能救自己，又能救聽你的人。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heed unto thyself, and unto the doctrine; continue in them: for in doing this thou shalt both save thyself, and them that hear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2026-08-30T06:59:16.2520000Z</dcterms:created>
  <dcterms:modified xsi:type="dcterms:W3CDTF">2026-08-30T06:59:16.2520000Z</dcterms:modified>
</coreProperties>
</file>