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739dbefc0d4df4" /><Relationship Type="http://schemas.openxmlformats.org/officeDocument/2006/relationships/extended-properties" Target="/docProps/app.xml" Id="R4e3a85d4956b4e35" /><Relationship Type="http://schemas.openxmlformats.org/officeDocument/2006/relationships/officeDocument" Target="/ppt/presentation.xml" Id="R09fa84338da74a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49e0d0ad904a68"/>
  </p:sldMasterIdLst>
  <p:notesMasterIdLst>
    <p:notesMasterId xmlns:r="http://schemas.openxmlformats.org/officeDocument/2006/relationships" r:id="R8e7204d920fe4f6a"/>
  </p:notesMasterIdLst>
  <p:sldIdLst>
    <p:sldId xmlns:r="http://schemas.openxmlformats.org/officeDocument/2006/relationships" id="256" r:id="Rd0d8cae6a6ad4c4d"/>
    <p:sldId xmlns:r="http://schemas.openxmlformats.org/officeDocument/2006/relationships" id="257" r:id="Refa2430e53c2418b"/>
    <p:sldId xmlns:r="http://schemas.openxmlformats.org/officeDocument/2006/relationships" id="258" r:id="R04046da827ef4f34"/>
    <p:sldId xmlns:r="http://schemas.openxmlformats.org/officeDocument/2006/relationships" id="259" r:id="R8d493b37778842ec"/>
    <p:sldId xmlns:r="http://schemas.openxmlformats.org/officeDocument/2006/relationships" id="260" r:id="R85bb49a9af634858"/>
    <p:sldId xmlns:r="http://schemas.openxmlformats.org/officeDocument/2006/relationships" id="261" r:id="R6136b30bc706402c"/>
    <p:sldId xmlns:r="http://schemas.openxmlformats.org/officeDocument/2006/relationships" id="262" r:id="Rdb6ff1037e694baf"/>
    <p:sldId xmlns:r="http://schemas.openxmlformats.org/officeDocument/2006/relationships" id="263" r:id="Reb3c9bf05391401b"/>
    <p:sldId xmlns:r="http://schemas.openxmlformats.org/officeDocument/2006/relationships" id="264" r:id="Rc14fb80da1e84ef2"/>
    <p:sldId xmlns:r="http://schemas.openxmlformats.org/officeDocument/2006/relationships" id="265" r:id="Rc704c48c4ece4bee"/>
    <p:sldId xmlns:r="http://schemas.openxmlformats.org/officeDocument/2006/relationships" id="266" r:id="Rf9663b4f75e94059"/>
    <p:sldId xmlns:r="http://schemas.openxmlformats.org/officeDocument/2006/relationships" id="267" r:id="Re15542c48af44dc1"/>
    <p:sldId xmlns:r="http://schemas.openxmlformats.org/officeDocument/2006/relationships" id="268" r:id="Re3606cac3e004efe"/>
    <p:sldId xmlns:r="http://schemas.openxmlformats.org/officeDocument/2006/relationships" id="269" r:id="Rba8ee19517a54fb0"/>
    <p:sldId xmlns:r="http://schemas.openxmlformats.org/officeDocument/2006/relationships" id="270" r:id="Rfa95a6a098924f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629eaab47742d4" /><Relationship Type="http://schemas.openxmlformats.org/officeDocument/2006/relationships/slideMaster" Target="/ppt/slideMasters/slideMaster1.xml" Id="R4e49e0d0ad904a68" /><Relationship Type="http://schemas.openxmlformats.org/officeDocument/2006/relationships/notesMaster" Target="/ppt/notesMasters/notesMaster1.xml" Id="R8e7204d920fe4f6a" /><Relationship Type="http://schemas.openxmlformats.org/officeDocument/2006/relationships/presProps" Target="/ppt/presProps.xml" Id="R41453b69c41349b6" /><Relationship Type="http://schemas.openxmlformats.org/officeDocument/2006/relationships/tableStyles" Target="/ppt/tableStyles.xml" Id="Rb7c1d4a089c046a2" /><Relationship Type="http://schemas.openxmlformats.org/officeDocument/2006/relationships/slide" Target="/ppt/slides/slide1.xml" Id="Rd0d8cae6a6ad4c4d" /><Relationship Type="http://schemas.openxmlformats.org/officeDocument/2006/relationships/slide" Target="/ppt/slides/slide2.xml" Id="Refa2430e53c2418b" /><Relationship Type="http://schemas.openxmlformats.org/officeDocument/2006/relationships/slide" Target="/ppt/slides/slide3.xml" Id="R04046da827ef4f34" /><Relationship Type="http://schemas.openxmlformats.org/officeDocument/2006/relationships/slide" Target="/ppt/slides/slide4.xml" Id="R8d493b37778842ec" /><Relationship Type="http://schemas.openxmlformats.org/officeDocument/2006/relationships/slide" Target="/ppt/slides/slide5.xml" Id="R85bb49a9af634858" /><Relationship Type="http://schemas.openxmlformats.org/officeDocument/2006/relationships/slide" Target="/ppt/slides/slide6.xml" Id="R6136b30bc706402c" /><Relationship Type="http://schemas.openxmlformats.org/officeDocument/2006/relationships/slide" Target="/ppt/slides/slide7.xml" Id="Rdb6ff1037e694baf" /><Relationship Type="http://schemas.openxmlformats.org/officeDocument/2006/relationships/slide" Target="/ppt/slides/slide8.xml" Id="Reb3c9bf05391401b" /><Relationship Type="http://schemas.openxmlformats.org/officeDocument/2006/relationships/slide" Target="/ppt/slides/slide9.xml" Id="Rc14fb80da1e84ef2" /><Relationship Type="http://schemas.openxmlformats.org/officeDocument/2006/relationships/slide" Target="/ppt/slides/slide10.xml" Id="Rc704c48c4ece4bee" /><Relationship Type="http://schemas.openxmlformats.org/officeDocument/2006/relationships/slide" Target="/ppt/slides/slide11.xml" Id="Rf9663b4f75e94059" /><Relationship Type="http://schemas.openxmlformats.org/officeDocument/2006/relationships/slide" Target="/ppt/slides/slide12.xml" Id="Re15542c48af44dc1" /><Relationship Type="http://schemas.openxmlformats.org/officeDocument/2006/relationships/slide" Target="/ppt/slides/slide13.xml" Id="Re3606cac3e004efe" /><Relationship Type="http://schemas.openxmlformats.org/officeDocument/2006/relationships/slide" Target="/ppt/slides/slide14.xml" Id="Rba8ee19517a54fb0" /><Relationship Type="http://schemas.openxmlformats.org/officeDocument/2006/relationships/slide" Target="/ppt/slides/slide15.xml" Id="Rfa95a6a098924f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8b0c369bf04c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c3954f4b0b4700" /><Relationship Type="http://schemas.openxmlformats.org/officeDocument/2006/relationships/notesMaster" Target="/ppt/notesMasters/notesMaster1.xml" Id="R62c7c98a1f5446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c809886cdb4595" /><Relationship Type="http://schemas.openxmlformats.org/officeDocument/2006/relationships/notesMaster" Target="/ppt/notesMasters/notesMaster1.xml" Id="R488853903baa40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eaa15be1a641de" /><Relationship Type="http://schemas.openxmlformats.org/officeDocument/2006/relationships/notesMaster" Target="/ppt/notesMasters/notesMaster1.xml" Id="Rd112ee152c974a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fb3f0ef4cda49b9" /><Relationship Type="http://schemas.openxmlformats.org/officeDocument/2006/relationships/notesMaster" Target="/ppt/notesMasters/notesMaster1.xml" Id="Ref61efa49da147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7fb90cbd094c3d" /><Relationship Type="http://schemas.openxmlformats.org/officeDocument/2006/relationships/notesMaster" Target="/ppt/notesMasters/notesMaster1.xml" Id="Rc82b844b280f40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918691c7b44948" /><Relationship Type="http://schemas.openxmlformats.org/officeDocument/2006/relationships/notesMaster" Target="/ppt/notesMasters/notesMaster1.xml" Id="Rd71a5347311949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0804171f7442ee" /><Relationship Type="http://schemas.openxmlformats.org/officeDocument/2006/relationships/notesMaster" Target="/ppt/notesMasters/notesMaster1.xml" Id="R25a4297005d54f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825b1576514871" /><Relationship Type="http://schemas.openxmlformats.org/officeDocument/2006/relationships/notesMaster" Target="/ppt/notesMasters/notesMaster1.xml" Id="Rb2685fb18fe742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cc5fdc2b224b7c" /><Relationship Type="http://schemas.openxmlformats.org/officeDocument/2006/relationships/notesMaster" Target="/ppt/notesMasters/notesMaster1.xml" Id="R4031182d7af543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e206aadd254b2b" /><Relationship Type="http://schemas.openxmlformats.org/officeDocument/2006/relationships/notesMaster" Target="/ppt/notesMasters/notesMaster1.xml" Id="R6714bc2589e54f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1f70a25b4b49f2" /><Relationship Type="http://schemas.openxmlformats.org/officeDocument/2006/relationships/notesMaster" Target="/ppt/notesMasters/notesMaster1.xml" Id="R2318f371d9fa4c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befcbe4233747b9" /><Relationship Type="http://schemas.openxmlformats.org/officeDocument/2006/relationships/notesMaster" Target="/ppt/notesMasters/notesMaster1.xml" Id="Rc49f86826fd848a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fcb319ff2f4f52" /><Relationship Type="http://schemas.openxmlformats.org/officeDocument/2006/relationships/notesMaster" Target="/ppt/notesMasters/notesMaster1.xml" Id="Rbf0fe2ae5c0d412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47005e6e9ab4359" /><Relationship Type="http://schemas.openxmlformats.org/officeDocument/2006/relationships/notesMaster" Target="/ppt/notesMasters/notesMaster1.xml" Id="R148d9e284d9643f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bf3ce954a94d0a" /><Relationship Type="http://schemas.openxmlformats.org/officeDocument/2006/relationships/notesMaster" Target="/ppt/notesMasters/notesMaster1.xml" Id="Rd73d9cddef9a41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20cceb646e4dae" /><Relationship Type="http://schemas.openxmlformats.org/officeDocument/2006/relationships/image" Target="/ppt/media/image.png" Id="R9049e05bc9f94cf5" /><Relationship Type="http://schemas.openxmlformats.org/officeDocument/2006/relationships/image" Target="/ppt/media/image2.png" Id="R6326b6ee905a4514" /><Relationship Type="http://schemas.openxmlformats.org/officeDocument/2006/relationships/image" Target="/ppt/media/image.jpeg" Id="R1067e36457d544b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947c1448f045a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049e05bc9f94cf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326b6ee905a451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67e36457d544b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7a518e44334112" /><Relationship Type="http://schemas.openxmlformats.org/officeDocument/2006/relationships/slideLayout" Target="/ppt/slideLayouts/slideLayout1.xml" Id="Rd83cd92a3ec44d7f" /><Relationship Type="http://schemas.openxmlformats.org/officeDocument/2006/relationships/slideLayout" Target="/ppt/slideLayouts/slideLayout2.xml" Id="Rbad9e98d785846d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3cd92a3ec44d7f"/>
    <p:sldLayoutId xmlns:r="http://schemas.openxmlformats.org/officeDocument/2006/relationships" id="2147483650" r:id="Rbad9e98d785846d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3ca6755f7d42b6" /><Relationship Type="http://schemas.openxmlformats.org/officeDocument/2006/relationships/notesSlide" Target="/ppt/notesSlides/notesSlide1.xml" Id="Ra4428184a9b04a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4ab80f538746c9" /><Relationship Type="http://schemas.openxmlformats.org/officeDocument/2006/relationships/notesSlide" Target="/ppt/notesSlides/notesSlide2.xml" Id="R061df6c4865641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731a2780d74926" /><Relationship Type="http://schemas.openxmlformats.org/officeDocument/2006/relationships/notesSlide" Target="/ppt/notesSlides/notesSlide3.xml" Id="R1df7072515ea44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ad4c5d8e4c4e29" /><Relationship Type="http://schemas.openxmlformats.org/officeDocument/2006/relationships/notesSlide" Target="/ppt/notesSlides/notesSlide4.xml" Id="R03a1f9897d4b49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6d9c7edee5412f" /><Relationship Type="http://schemas.openxmlformats.org/officeDocument/2006/relationships/notesSlide" Target="/ppt/notesSlides/notesSlide5.xml" Id="R18b4a269757b4f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5c291c5d5f446a" /><Relationship Type="http://schemas.openxmlformats.org/officeDocument/2006/relationships/notesSlide" Target="/ppt/notesSlides/notesSlide6.xml" Id="R30bd389643af44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84e240b3694611" /><Relationship Type="http://schemas.openxmlformats.org/officeDocument/2006/relationships/notesSlide" Target="/ppt/notesSlides/notesSlide7.xml" Id="R330ac4483d0e42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39ecd060374c01" /><Relationship Type="http://schemas.openxmlformats.org/officeDocument/2006/relationships/notesSlide" Target="/ppt/notesSlides/notesSlide8.xml" Id="R48e918f15a2b461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fead091a5c4538" /><Relationship Type="http://schemas.openxmlformats.org/officeDocument/2006/relationships/notesSlide" Target="/ppt/notesSlides/notesSlide9.xml" Id="R401c32f1cf5042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4b0f955ad54611" /><Relationship Type="http://schemas.openxmlformats.org/officeDocument/2006/relationships/notesSlide" Target="/ppt/notesSlides/notesSlide10.xml" Id="R4caae553624b45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17f9add4b74a7b" /><Relationship Type="http://schemas.openxmlformats.org/officeDocument/2006/relationships/notesSlide" Target="/ppt/notesSlides/notesSlide11.xml" Id="Rfb507922c5e4432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d4424f01a34c07" /><Relationship Type="http://schemas.openxmlformats.org/officeDocument/2006/relationships/notesSlide" Target="/ppt/notesSlides/notesSlide12.xml" Id="Re8b856fe14d84a9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47f384f65d4755" /><Relationship Type="http://schemas.openxmlformats.org/officeDocument/2006/relationships/notesSlide" Target="/ppt/notesSlides/notesSlide13.xml" Id="R94d403042c3944b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24bf746a914057" /><Relationship Type="http://schemas.openxmlformats.org/officeDocument/2006/relationships/notesSlide" Target="/ppt/notesSlides/notesSlide14.xml" Id="Re3748e9d4f62498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795f951d574054" /><Relationship Type="http://schemas.openxmlformats.org/officeDocument/2006/relationships/notesSlide" Target="/ppt/notesSlides/notesSlide15.xml" Id="Rb80297d3672f42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148:1  |  Psalms 148:1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從天上讚美耶和華， 在高處讚美他！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Praise ye the LORD from the heavens: praise him in the heights.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148:2  |  Psalms 148:2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他的眾使者都要讚美他！ 他的諸軍都要讚美他！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him, all his angels: praise ye him, all his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148:3  |  Psalms 148:3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日頭月亮，你們要讚美他！ 放光的星宿，你們都要讚美他！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him, sun and moon: praise him, all ye stars of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148:4  |  Psalms 148:4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天上的天和天上的水， 你們都要讚美他！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him, ye heavens of heavens, and ye waters that be above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148:5  |  Psalms 148:5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願這些都讚美耶和華的名！ 因他一吩咐便都造成。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praise the name of the LORD: for he commanded, and they were created.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148:6  |  Psalms 148:6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他將這些立定，直到永永遠遠； 他定了命，不能廢去。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also stablished them for ever and ever: he hath made a decree which shall not pass.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148:7  |  Psalms 148:7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所有在地上的， 大魚和一切深洋，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the LORD from the earth, ye dragons, and all deeps: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148:8  |  Psalms 148:8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火與冰雹，雪和霧氣， 成就他命的狂風，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Fire, and hail; snow, and vapour; stormy wind fulfilling his word: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148:9  |  Psalms 148:9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大山和小山， 結果的樹木和一切香柏樹，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Mountains, and all hills; fruitful trees, and all cedars: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148:10  |  Psalms 148:10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野獸和一切牲畜， 昆蟲和飛鳥，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Beasts, and all cattle; creeping things, and flying fowl: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148:11  |  Psalms 148:11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世上的君王和萬民， 首領和世上一切審判官，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Kings of the earth, and all people; princes, and all judges of the earth: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148:12  |  Psalms 148:12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少年人和處女， 老年人和孩童， 都當讚美耶和華！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Both young men, and maidens; old men, and children: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148:13  |  Psalms 148:13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願這些都讚美耶和華的名！ 因為獨有他的名被尊崇； 他的榮耀在天地之上。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praise the name of the LORD: for his name alone is excellent; his glory is above the earth and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148:14  |  Psalms 148:14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他將他百姓的角高舉， 因此他一切聖民以色列人， 就是與他相近的百姓，都讚美他！ 你們要讚美耶和華！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also exalteth the horn of his people, the praise of all his saints; even of the children of Israel, a people near unto him.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2026-08-30T04:30:49.0840000Z</dcterms:created>
  <dcterms:modified xsi:type="dcterms:W3CDTF">2026-08-30T04:30:49.0840000Z</dcterms:modified>
</coreProperties>
</file>