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0c711d45de6471d" /><Relationship Type="http://schemas.openxmlformats.org/officeDocument/2006/relationships/extended-properties" Target="/docProps/app.xml" Id="Re49b1649c96d4bb2" /><Relationship Type="http://schemas.openxmlformats.org/officeDocument/2006/relationships/officeDocument" Target="/ppt/presentation.xml" Id="Rad46cee89db74fba" /></Relationships>
</file>

<file path=ppt/presentation.xml><?xml version="1.0" encoding="utf-8"?>
<p:presentation xmlns:p="http://schemas.openxmlformats.org/presentationml/2006/main">
  <p:sldMasterIdLst>
    <p:sldMasterId xmlns:r="http://schemas.openxmlformats.org/officeDocument/2006/relationships" id="2147483648" r:id="R1ce2a62d55604911"/>
  </p:sldMasterIdLst>
  <p:notesMasterIdLst>
    <p:notesMasterId xmlns:r="http://schemas.openxmlformats.org/officeDocument/2006/relationships" r:id="R22d2dcaf4bf14837"/>
  </p:notesMasterIdLst>
  <p:sldIdLst>
    <p:sldId xmlns:r="http://schemas.openxmlformats.org/officeDocument/2006/relationships" id="256" r:id="R76fc14a3b3aa4bbc"/>
    <p:sldId xmlns:r="http://schemas.openxmlformats.org/officeDocument/2006/relationships" id="257" r:id="R3728651c712f4f1f"/>
    <p:sldId xmlns:r="http://schemas.openxmlformats.org/officeDocument/2006/relationships" id="258" r:id="R6363e0a248b441f6"/>
    <p:sldId xmlns:r="http://schemas.openxmlformats.org/officeDocument/2006/relationships" id="259" r:id="R3b0dd075e33c4005"/>
    <p:sldId xmlns:r="http://schemas.openxmlformats.org/officeDocument/2006/relationships" id="260" r:id="R8eebf507f295432b"/>
    <p:sldId xmlns:r="http://schemas.openxmlformats.org/officeDocument/2006/relationships" id="261" r:id="R4544a78665bb4ea1"/>
    <p:sldId xmlns:r="http://schemas.openxmlformats.org/officeDocument/2006/relationships" id="262" r:id="Rb66fba6c10ad492e"/>
    <p:sldId xmlns:r="http://schemas.openxmlformats.org/officeDocument/2006/relationships" id="263" r:id="R5824d2294ea94bf1"/>
    <p:sldId xmlns:r="http://schemas.openxmlformats.org/officeDocument/2006/relationships" id="264" r:id="R9b1bb131ea0f4354"/>
    <p:sldId xmlns:r="http://schemas.openxmlformats.org/officeDocument/2006/relationships" id="265" r:id="R6d949a287e3344ab"/>
    <p:sldId xmlns:r="http://schemas.openxmlformats.org/officeDocument/2006/relationships" id="266" r:id="Rbc00ff895136428b"/>
    <p:sldId xmlns:r="http://schemas.openxmlformats.org/officeDocument/2006/relationships" id="267" r:id="Rddb9a689e0044862"/>
    <p:sldId xmlns:r="http://schemas.openxmlformats.org/officeDocument/2006/relationships" id="268" r:id="R4ef8b57d865741ed"/>
    <p:sldId xmlns:r="http://schemas.openxmlformats.org/officeDocument/2006/relationships" id="269" r:id="R66161381e4cf47b4"/>
    <p:sldId xmlns:r="http://schemas.openxmlformats.org/officeDocument/2006/relationships" id="270" r:id="Re99a9f97c0064ad4"/>
    <p:sldId xmlns:r="http://schemas.openxmlformats.org/officeDocument/2006/relationships" id="271" r:id="Rbfa52a4cef2642ce"/>
    <p:sldId xmlns:r="http://schemas.openxmlformats.org/officeDocument/2006/relationships" id="272" r:id="R1183b8ff99174d95"/>
    <p:sldId xmlns:r="http://schemas.openxmlformats.org/officeDocument/2006/relationships" id="273" r:id="Rf7805516c6074489"/>
    <p:sldId xmlns:r="http://schemas.openxmlformats.org/officeDocument/2006/relationships" id="274" r:id="R419e9d9b52984723"/>
    <p:sldId xmlns:r="http://schemas.openxmlformats.org/officeDocument/2006/relationships" id="275" r:id="Rf79e9ff54fe24583"/>
    <p:sldId xmlns:r="http://schemas.openxmlformats.org/officeDocument/2006/relationships" id="276" r:id="Rbd1674ca649b49ec"/>
    <p:sldId xmlns:r="http://schemas.openxmlformats.org/officeDocument/2006/relationships" id="277" r:id="Ra29a58d70e8343c8"/>
    <p:sldId xmlns:r="http://schemas.openxmlformats.org/officeDocument/2006/relationships" id="278" r:id="R29b315e56c5d4014"/>
    <p:sldId xmlns:r="http://schemas.openxmlformats.org/officeDocument/2006/relationships" id="279" r:id="Rf0f8d47775ae4dd8"/>
    <p:sldId xmlns:r="http://schemas.openxmlformats.org/officeDocument/2006/relationships" id="280" r:id="Rdb99f40586d64963"/>
    <p:sldId xmlns:r="http://schemas.openxmlformats.org/officeDocument/2006/relationships" id="281" r:id="R07ce4569773448cf"/>
    <p:sldId xmlns:r="http://schemas.openxmlformats.org/officeDocument/2006/relationships" id="282" r:id="Rb4246005868b4399"/>
    <p:sldId xmlns:r="http://schemas.openxmlformats.org/officeDocument/2006/relationships" id="283" r:id="Re7b5d8a59e624a28"/>
    <p:sldId xmlns:r="http://schemas.openxmlformats.org/officeDocument/2006/relationships" id="284" r:id="Rc86a14cbbd6149ef"/>
    <p:sldId xmlns:r="http://schemas.openxmlformats.org/officeDocument/2006/relationships" id="285" r:id="R15fbed5b0fe84729"/>
    <p:sldId xmlns:r="http://schemas.openxmlformats.org/officeDocument/2006/relationships" id="286" r:id="Re4117defb3dc4ac4"/>
    <p:sldId xmlns:r="http://schemas.openxmlformats.org/officeDocument/2006/relationships" id="287" r:id="R80dc9f3737e1480e"/>
    <p:sldId xmlns:r="http://schemas.openxmlformats.org/officeDocument/2006/relationships" id="288" r:id="Ra2d4d31ea71543e3"/>
    <p:sldId xmlns:r="http://schemas.openxmlformats.org/officeDocument/2006/relationships" id="289" r:id="R1d3279e141ec48e6"/>
    <p:sldId xmlns:r="http://schemas.openxmlformats.org/officeDocument/2006/relationships" id="290" r:id="R0dbe2b1cd9484834"/>
    <p:sldId xmlns:r="http://schemas.openxmlformats.org/officeDocument/2006/relationships" id="291" r:id="R545e601871794ed4"/>
    <p:sldId xmlns:r="http://schemas.openxmlformats.org/officeDocument/2006/relationships" id="292" r:id="R048017112e52444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918ba4f1c34a99" /><Relationship Type="http://schemas.openxmlformats.org/officeDocument/2006/relationships/slideMaster" Target="/ppt/slideMasters/slideMaster1.xml" Id="R1ce2a62d55604911" /><Relationship Type="http://schemas.openxmlformats.org/officeDocument/2006/relationships/notesMaster" Target="/ppt/notesMasters/notesMaster1.xml" Id="R22d2dcaf4bf14837" /><Relationship Type="http://schemas.openxmlformats.org/officeDocument/2006/relationships/presProps" Target="/ppt/presProps.xml" Id="Rdd00d94bf2dd4231" /><Relationship Type="http://schemas.openxmlformats.org/officeDocument/2006/relationships/tableStyles" Target="/ppt/tableStyles.xml" Id="R51fb6624410143cc" /><Relationship Type="http://schemas.openxmlformats.org/officeDocument/2006/relationships/slide" Target="/ppt/slides/slide1.xml" Id="R76fc14a3b3aa4bbc" /><Relationship Type="http://schemas.openxmlformats.org/officeDocument/2006/relationships/slide" Target="/ppt/slides/slide2.xml" Id="R3728651c712f4f1f" /><Relationship Type="http://schemas.openxmlformats.org/officeDocument/2006/relationships/slide" Target="/ppt/slides/slide3.xml" Id="R6363e0a248b441f6" /><Relationship Type="http://schemas.openxmlformats.org/officeDocument/2006/relationships/slide" Target="/ppt/slides/slide4.xml" Id="R3b0dd075e33c4005" /><Relationship Type="http://schemas.openxmlformats.org/officeDocument/2006/relationships/slide" Target="/ppt/slides/slide5.xml" Id="R8eebf507f295432b" /><Relationship Type="http://schemas.openxmlformats.org/officeDocument/2006/relationships/slide" Target="/ppt/slides/slide6.xml" Id="R4544a78665bb4ea1" /><Relationship Type="http://schemas.openxmlformats.org/officeDocument/2006/relationships/slide" Target="/ppt/slides/slide7.xml" Id="Rb66fba6c10ad492e" /><Relationship Type="http://schemas.openxmlformats.org/officeDocument/2006/relationships/slide" Target="/ppt/slides/slide8.xml" Id="R5824d2294ea94bf1" /><Relationship Type="http://schemas.openxmlformats.org/officeDocument/2006/relationships/slide" Target="/ppt/slides/slide9.xml" Id="R9b1bb131ea0f4354" /><Relationship Type="http://schemas.openxmlformats.org/officeDocument/2006/relationships/slide" Target="/ppt/slides/slide10.xml" Id="R6d949a287e3344ab" /><Relationship Type="http://schemas.openxmlformats.org/officeDocument/2006/relationships/slide" Target="/ppt/slides/slide11.xml" Id="Rbc00ff895136428b" /><Relationship Type="http://schemas.openxmlformats.org/officeDocument/2006/relationships/slide" Target="/ppt/slides/slide12.xml" Id="Rddb9a689e0044862" /><Relationship Type="http://schemas.openxmlformats.org/officeDocument/2006/relationships/slide" Target="/ppt/slides/slide13.xml" Id="R4ef8b57d865741ed" /><Relationship Type="http://schemas.openxmlformats.org/officeDocument/2006/relationships/slide" Target="/ppt/slides/slide14.xml" Id="R66161381e4cf47b4" /><Relationship Type="http://schemas.openxmlformats.org/officeDocument/2006/relationships/slide" Target="/ppt/slides/slide15.xml" Id="Re99a9f97c0064ad4" /><Relationship Type="http://schemas.openxmlformats.org/officeDocument/2006/relationships/slide" Target="/ppt/slides/slide16.xml" Id="Rbfa52a4cef2642ce" /><Relationship Type="http://schemas.openxmlformats.org/officeDocument/2006/relationships/slide" Target="/ppt/slides/slide17.xml" Id="R1183b8ff99174d95" /><Relationship Type="http://schemas.openxmlformats.org/officeDocument/2006/relationships/slide" Target="/ppt/slides/slide18.xml" Id="Rf7805516c6074489" /><Relationship Type="http://schemas.openxmlformats.org/officeDocument/2006/relationships/slide" Target="/ppt/slides/slide19.xml" Id="R419e9d9b52984723" /><Relationship Type="http://schemas.openxmlformats.org/officeDocument/2006/relationships/slide" Target="/ppt/slides/slide20.xml" Id="Rf79e9ff54fe24583" /><Relationship Type="http://schemas.openxmlformats.org/officeDocument/2006/relationships/slide" Target="/ppt/slides/slide21.xml" Id="Rbd1674ca649b49ec" /><Relationship Type="http://schemas.openxmlformats.org/officeDocument/2006/relationships/slide" Target="/ppt/slides/slide22.xml" Id="Ra29a58d70e8343c8" /><Relationship Type="http://schemas.openxmlformats.org/officeDocument/2006/relationships/slide" Target="/ppt/slides/slide23.xml" Id="R29b315e56c5d4014" /><Relationship Type="http://schemas.openxmlformats.org/officeDocument/2006/relationships/slide" Target="/ppt/slides/slide24.xml" Id="Rf0f8d47775ae4dd8" /><Relationship Type="http://schemas.openxmlformats.org/officeDocument/2006/relationships/slide" Target="/ppt/slides/slide25.xml" Id="Rdb99f40586d64963" /><Relationship Type="http://schemas.openxmlformats.org/officeDocument/2006/relationships/slide" Target="/ppt/slides/slide26.xml" Id="R07ce4569773448cf" /><Relationship Type="http://schemas.openxmlformats.org/officeDocument/2006/relationships/slide" Target="/ppt/slides/slide27.xml" Id="Rb4246005868b4399" /><Relationship Type="http://schemas.openxmlformats.org/officeDocument/2006/relationships/slide" Target="/ppt/slides/slide28.xml" Id="Re7b5d8a59e624a28" /><Relationship Type="http://schemas.openxmlformats.org/officeDocument/2006/relationships/slide" Target="/ppt/slides/slide29.xml" Id="Rc86a14cbbd6149ef" /><Relationship Type="http://schemas.openxmlformats.org/officeDocument/2006/relationships/slide" Target="/ppt/slides/slide30.xml" Id="R15fbed5b0fe84729" /><Relationship Type="http://schemas.openxmlformats.org/officeDocument/2006/relationships/slide" Target="/ppt/slides/slide31.xml" Id="Re4117defb3dc4ac4" /><Relationship Type="http://schemas.openxmlformats.org/officeDocument/2006/relationships/slide" Target="/ppt/slides/slide32.xml" Id="R80dc9f3737e1480e" /><Relationship Type="http://schemas.openxmlformats.org/officeDocument/2006/relationships/slide" Target="/ppt/slides/slide33.xml" Id="Ra2d4d31ea71543e3" /><Relationship Type="http://schemas.openxmlformats.org/officeDocument/2006/relationships/slide" Target="/ppt/slides/slide34.xml" Id="R1d3279e141ec48e6" /><Relationship Type="http://schemas.openxmlformats.org/officeDocument/2006/relationships/slide" Target="/ppt/slides/slide35.xml" Id="R0dbe2b1cd9484834" /><Relationship Type="http://schemas.openxmlformats.org/officeDocument/2006/relationships/slide" Target="/ppt/slides/slide36.xml" Id="R545e601871794ed4" /><Relationship Type="http://schemas.openxmlformats.org/officeDocument/2006/relationships/slide" Target="/ppt/slides/slide37.xml" Id="R048017112e5244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ed2b70620eb46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a0ca7d877724fa7" /><Relationship Type="http://schemas.openxmlformats.org/officeDocument/2006/relationships/notesMaster" Target="/ppt/notesMasters/notesMaster1.xml" Id="Rd91384637a9940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d95faa97ee45f2" /><Relationship Type="http://schemas.openxmlformats.org/officeDocument/2006/relationships/notesMaster" Target="/ppt/notesMasters/notesMaster1.xml" Id="Re687de1a8aef4c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2bb2fee5374d92" /><Relationship Type="http://schemas.openxmlformats.org/officeDocument/2006/relationships/notesMaster" Target="/ppt/notesMasters/notesMaster1.xml" Id="R0b65d92dd27e4a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b932cd022e4f84" /><Relationship Type="http://schemas.openxmlformats.org/officeDocument/2006/relationships/notesMaster" Target="/ppt/notesMasters/notesMaster1.xml" Id="R40e7b80bc2ab43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20637e4c444948" /><Relationship Type="http://schemas.openxmlformats.org/officeDocument/2006/relationships/notesMaster" Target="/ppt/notesMasters/notesMaster1.xml" Id="R4484b66702df40a5"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0f8831d1d54678" /><Relationship Type="http://schemas.openxmlformats.org/officeDocument/2006/relationships/notesMaster" Target="/ppt/notesMasters/notesMaster1.xml" Id="R080984e3029a4e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f8cd83340a4794" /><Relationship Type="http://schemas.openxmlformats.org/officeDocument/2006/relationships/notesMaster" Target="/ppt/notesMasters/notesMaster1.xml" Id="R00c8757d11334d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5d3670ddb64c31" /><Relationship Type="http://schemas.openxmlformats.org/officeDocument/2006/relationships/notesMaster" Target="/ppt/notesMasters/notesMaster1.xml" Id="R557aae4042da40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dfe47db52c45c4" /><Relationship Type="http://schemas.openxmlformats.org/officeDocument/2006/relationships/notesMaster" Target="/ppt/notesMasters/notesMaster1.xml" Id="R385b9c09ec244d4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dc78838f3cf46d7" /><Relationship Type="http://schemas.openxmlformats.org/officeDocument/2006/relationships/notesMaster" Target="/ppt/notesMasters/notesMaster1.xml" Id="Re2c2dc25b2f14d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5a11d6e7df4c3f" /><Relationship Type="http://schemas.openxmlformats.org/officeDocument/2006/relationships/notesMaster" Target="/ppt/notesMasters/notesMaster1.xml" Id="Re804dab250714e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82ca425b2f4a59" /><Relationship Type="http://schemas.openxmlformats.org/officeDocument/2006/relationships/notesMaster" Target="/ppt/notesMasters/notesMaster1.xml" Id="Rdaf57f3f0fac47b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b18982317849b2" /><Relationship Type="http://schemas.openxmlformats.org/officeDocument/2006/relationships/notesMaster" Target="/ppt/notesMasters/notesMaster1.xml" Id="R547dfe839fdc49e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00ca88efb741e0" /><Relationship Type="http://schemas.openxmlformats.org/officeDocument/2006/relationships/notesMaster" Target="/ppt/notesMasters/notesMaster1.xml" Id="Re7e9bc58d99d49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a11a57491342d6" /><Relationship Type="http://schemas.openxmlformats.org/officeDocument/2006/relationships/notesMaster" Target="/ppt/notesMasters/notesMaster1.xml" Id="Rb4230a01d6bf4c3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a69c7b1a48642a3" /><Relationship Type="http://schemas.openxmlformats.org/officeDocument/2006/relationships/notesMaster" Target="/ppt/notesMasters/notesMaster1.xml" Id="R9d5c963e9e944fc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7173b715e834bd8" /><Relationship Type="http://schemas.openxmlformats.org/officeDocument/2006/relationships/notesMaster" Target="/ppt/notesMasters/notesMaster1.xml" Id="R3da47488249e4c0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492021a2ee945e4" /><Relationship Type="http://schemas.openxmlformats.org/officeDocument/2006/relationships/notesMaster" Target="/ppt/notesMasters/notesMaster1.xml" Id="R5855adfb8cd343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8f1fac319e4fc0" /><Relationship Type="http://schemas.openxmlformats.org/officeDocument/2006/relationships/notesMaster" Target="/ppt/notesMasters/notesMaster1.xml" Id="R5d53358530624d1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5e30117ce014f31" /><Relationship Type="http://schemas.openxmlformats.org/officeDocument/2006/relationships/notesMaster" Target="/ppt/notesMasters/notesMaster1.xml" Id="R878bad9acbcd48c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d363d5f7f54536" /><Relationship Type="http://schemas.openxmlformats.org/officeDocument/2006/relationships/notesMaster" Target="/ppt/notesMasters/notesMaster1.xml" Id="R0c2a26dbd2cb4fc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2bf62c100254c3c" /><Relationship Type="http://schemas.openxmlformats.org/officeDocument/2006/relationships/notesMaster" Target="/ppt/notesMasters/notesMaster1.xml" Id="R8d8b195a4b25454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8ecc3881e5d4310" /><Relationship Type="http://schemas.openxmlformats.org/officeDocument/2006/relationships/notesMaster" Target="/ppt/notesMasters/notesMaster1.xml" Id="Re6c6f9bd4b6a48f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f7ef00efae4af3" /><Relationship Type="http://schemas.openxmlformats.org/officeDocument/2006/relationships/notesMaster" Target="/ppt/notesMasters/notesMaster1.xml" Id="R1c58b7ea9579474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68db2661f9d4cde" /><Relationship Type="http://schemas.openxmlformats.org/officeDocument/2006/relationships/notesMaster" Target="/ppt/notesMasters/notesMaster1.xml" Id="R8478a25069fb40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eedd3c392e14874" /><Relationship Type="http://schemas.openxmlformats.org/officeDocument/2006/relationships/notesMaster" Target="/ppt/notesMasters/notesMaster1.xml" Id="R4ddb17ac868b48e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81505aa9ea4f7f" /><Relationship Type="http://schemas.openxmlformats.org/officeDocument/2006/relationships/notesMaster" Target="/ppt/notesMasters/notesMaster1.xml" Id="Rcbacea4d5e64488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f375076663468b" /><Relationship Type="http://schemas.openxmlformats.org/officeDocument/2006/relationships/notesMaster" Target="/ppt/notesMasters/notesMaster1.xml" Id="Raeaa7146283b4dc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d6f8506cde640a4" /><Relationship Type="http://schemas.openxmlformats.org/officeDocument/2006/relationships/notesMaster" Target="/ppt/notesMasters/notesMaster1.xml" Id="R850edf2bd023470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2018f9adada463f" /><Relationship Type="http://schemas.openxmlformats.org/officeDocument/2006/relationships/notesMaster" Target="/ppt/notesMasters/notesMaster1.xml" Id="Rfb337f632ee14f0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ed55d7d28a44e17" /><Relationship Type="http://schemas.openxmlformats.org/officeDocument/2006/relationships/notesMaster" Target="/ppt/notesMasters/notesMaster1.xml" Id="Rd7b7abec44d7444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526087bf8e24cbf" /><Relationship Type="http://schemas.openxmlformats.org/officeDocument/2006/relationships/notesMaster" Target="/ppt/notesMasters/notesMaster1.xml" Id="Rfeafc1e364be441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02a6195d5474784" /><Relationship Type="http://schemas.openxmlformats.org/officeDocument/2006/relationships/notesMaster" Target="/ppt/notesMasters/notesMaster1.xml" Id="Rd82af2fb941d4e2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dfa88337b304af6" /><Relationship Type="http://schemas.openxmlformats.org/officeDocument/2006/relationships/notesMaster" Target="/ppt/notesMasters/notesMaster1.xml" Id="R5b8afd0968e7474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b1032f8891b4dfc" /><Relationship Type="http://schemas.openxmlformats.org/officeDocument/2006/relationships/notesMaster" Target="/ppt/notesMasters/notesMaster1.xml" Id="R1316935b3d24426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cbcee542d4d499f" /><Relationship Type="http://schemas.openxmlformats.org/officeDocument/2006/relationships/notesMaster" Target="/ppt/notesMasters/notesMaster1.xml" Id="Rf474b97a2fb54d1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fabb7dae0194c19" /><Relationship Type="http://schemas.openxmlformats.org/officeDocument/2006/relationships/notesMaster" Target="/ppt/notesMasters/notesMaster1.xml" Id="R00ca6a00ba5c44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e0c17c881c4fc3" /><Relationship Type="http://schemas.openxmlformats.org/officeDocument/2006/relationships/image" Target="/ppt/media/image.png" Id="R807890f29a734928" /><Relationship Type="http://schemas.openxmlformats.org/officeDocument/2006/relationships/image" Target="/ppt/media/image2.png" Id="Ra2242bf8cc1148c5" /><Relationship Type="http://schemas.openxmlformats.org/officeDocument/2006/relationships/image" Target="/ppt/media/image.jpeg" Id="R7e6a57ed7c784d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e8dbdde3024c2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07890f29a73492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2242bf8cc1148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e6a57ed7c784d4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04a9bb6e64f4c8c" /><Relationship Type="http://schemas.openxmlformats.org/officeDocument/2006/relationships/slideLayout" Target="/ppt/slideLayouts/slideLayout1.xml" Id="Rc32d5316f16a4edb" /><Relationship Type="http://schemas.openxmlformats.org/officeDocument/2006/relationships/slideLayout" Target="/ppt/slideLayouts/slideLayout2.xml" Id="Rab5e03b3875846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32d5316f16a4edb"/>
    <p:sldLayoutId xmlns:r="http://schemas.openxmlformats.org/officeDocument/2006/relationships" id="2147483650" r:id="Rab5e03b3875846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eaf9180966c4125" /><Relationship Type="http://schemas.openxmlformats.org/officeDocument/2006/relationships/notesSlide" Target="/ppt/notesSlides/notesSlide1.xml" Id="Rfc7695526c1148e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900884cf8fc4e14" /><Relationship Type="http://schemas.openxmlformats.org/officeDocument/2006/relationships/notesSlide" Target="/ppt/notesSlides/notesSlide2.xml" Id="R114e7633c5654f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1876a205ac94723" /><Relationship Type="http://schemas.openxmlformats.org/officeDocument/2006/relationships/notesSlide" Target="/ppt/notesSlides/notesSlide3.xml" Id="R4890bd061b5e44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cf7282a07bc4677" /><Relationship Type="http://schemas.openxmlformats.org/officeDocument/2006/relationships/notesSlide" Target="/ppt/notesSlides/notesSlide4.xml" Id="R4c65d0baaf3e4d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cf0d94145649ef" /><Relationship Type="http://schemas.openxmlformats.org/officeDocument/2006/relationships/notesSlide" Target="/ppt/notesSlides/notesSlide5.xml" Id="Rd301de6566af42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0ba900307ec42c5" /><Relationship Type="http://schemas.openxmlformats.org/officeDocument/2006/relationships/notesSlide" Target="/ppt/notesSlides/notesSlide6.xml" Id="Rb83c819c1fe44e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9cd6a483d944d48" /><Relationship Type="http://schemas.openxmlformats.org/officeDocument/2006/relationships/notesSlide" Target="/ppt/notesSlides/notesSlide7.xml" Id="R3782aa6e32874cd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2bb31d950b45e3" /><Relationship Type="http://schemas.openxmlformats.org/officeDocument/2006/relationships/notesSlide" Target="/ppt/notesSlides/notesSlide8.xml" Id="Rb7dbaf93e6ab47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b376cf9404640f3" /><Relationship Type="http://schemas.openxmlformats.org/officeDocument/2006/relationships/notesSlide" Target="/ppt/notesSlides/notesSlide9.xml" Id="R32ca95773b8e48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fd18cdeed9546fa" /><Relationship Type="http://schemas.openxmlformats.org/officeDocument/2006/relationships/notesSlide" Target="/ppt/notesSlides/notesSlide10.xml" Id="R584a9a507b5946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dd1936e6e24d71" /><Relationship Type="http://schemas.openxmlformats.org/officeDocument/2006/relationships/notesSlide" Target="/ppt/notesSlides/notesSlide11.xml" Id="R44336441ecaa452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1cfdd0b9f64bad" /><Relationship Type="http://schemas.openxmlformats.org/officeDocument/2006/relationships/notesSlide" Target="/ppt/notesSlides/notesSlide12.xml" Id="R1dd7ed33d164442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5c3b2e2a15c4837" /><Relationship Type="http://schemas.openxmlformats.org/officeDocument/2006/relationships/notesSlide" Target="/ppt/notesSlides/notesSlide13.xml" Id="Re86828f58ba7488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11d71b1f27e4ef3" /><Relationship Type="http://schemas.openxmlformats.org/officeDocument/2006/relationships/notesSlide" Target="/ppt/notesSlides/notesSlide14.xml" Id="R9d37d151fb9f47c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1cf8bee6c1e41fa" /><Relationship Type="http://schemas.openxmlformats.org/officeDocument/2006/relationships/notesSlide" Target="/ppt/notesSlides/notesSlide15.xml" Id="R561a07b366df4b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3059eaad9ad48f1" /><Relationship Type="http://schemas.openxmlformats.org/officeDocument/2006/relationships/notesSlide" Target="/ppt/notesSlides/notesSlide16.xml" Id="R5b29278b4072459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ec638eb8e5b4033" /><Relationship Type="http://schemas.openxmlformats.org/officeDocument/2006/relationships/notesSlide" Target="/ppt/notesSlides/notesSlide17.xml" Id="Rf5664c5b2a74465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c460184a66456e" /><Relationship Type="http://schemas.openxmlformats.org/officeDocument/2006/relationships/notesSlide" Target="/ppt/notesSlides/notesSlide18.xml" Id="R8dc2da3373e6439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8944bd40c9e4ce6" /><Relationship Type="http://schemas.openxmlformats.org/officeDocument/2006/relationships/notesSlide" Target="/ppt/notesSlides/notesSlide19.xml" Id="R34e5b3a70bbb4c2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c107e68ad8a4d54" /><Relationship Type="http://schemas.openxmlformats.org/officeDocument/2006/relationships/notesSlide" Target="/ppt/notesSlides/notesSlide20.xml" Id="Rc43e8bcecbc9475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0960a2e1a514d71" /><Relationship Type="http://schemas.openxmlformats.org/officeDocument/2006/relationships/notesSlide" Target="/ppt/notesSlides/notesSlide21.xml" Id="Red27f87d497a491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072577fec3b44d3" /><Relationship Type="http://schemas.openxmlformats.org/officeDocument/2006/relationships/notesSlide" Target="/ppt/notesSlides/notesSlide22.xml" Id="R1a5af918f78b48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2d0795574244e16" /><Relationship Type="http://schemas.openxmlformats.org/officeDocument/2006/relationships/notesSlide" Target="/ppt/notesSlides/notesSlide23.xml" Id="Rbcce024af93d4c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4b07dc27ae942ca" /><Relationship Type="http://schemas.openxmlformats.org/officeDocument/2006/relationships/notesSlide" Target="/ppt/notesSlides/notesSlide24.xml" Id="R6e11f9b7ac2247b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036b0ec48834c02" /><Relationship Type="http://schemas.openxmlformats.org/officeDocument/2006/relationships/notesSlide" Target="/ppt/notesSlides/notesSlide25.xml" Id="Ra1f2778514d54c9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e75f9bcf96d4922" /><Relationship Type="http://schemas.openxmlformats.org/officeDocument/2006/relationships/notesSlide" Target="/ppt/notesSlides/notesSlide26.xml" Id="R0716c90983e34e0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ab61a8b370849e0" /><Relationship Type="http://schemas.openxmlformats.org/officeDocument/2006/relationships/notesSlide" Target="/ppt/notesSlides/notesSlide27.xml" Id="R0e557cff67614cb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f9187fac47d4604" /><Relationship Type="http://schemas.openxmlformats.org/officeDocument/2006/relationships/notesSlide" Target="/ppt/notesSlides/notesSlide28.xml" Id="Re4fd7624eadb4c8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6d8d3361e3046da" /><Relationship Type="http://schemas.openxmlformats.org/officeDocument/2006/relationships/notesSlide" Target="/ppt/notesSlides/notesSlide29.xml" Id="Re54e6c55f99540c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3363170e9c84a69" /><Relationship Type="http://schemas.openxmlformats.org/officeDocument/2006/relationships/notesSlide" Target="/ppt/notesSlides/notesSlide30.xml" Id="R609a679664af481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d417e28178d49f4" /><Relationship Type="http://schemas.openxmlformats.org/officeDocument/2006/relationships/notesSlide" Target="/ppt/notesSlides/notesSlide31.xml" Id="R0416c9d680e7491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55643c3a176453d" /><Relationship Type="http://schemas.openxmlformats.org/officeDocument/2006/relationships/notesSlide" Target="/ppt/notesSlides/notesSlide32.xml" Id="R95c2d5e8bb644a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14351075a7c4b8b" /><Relationship Type="http://schemas.openxmlformats.org/officeDocument/2006/relationships/notesSlide" Target="/ppt/notesSlides/notesSlide33.xml" Id="R987d9930b8ae441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c8b4da965584399" /><Relationship Type="http://schemas.openxmlformats.org/officeDocument/2006/relationships/notesSlide" Target="/ppt/notesSlides/notesSlide34.xml" Id="R92c5cce13e77485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347966e9c504099" /><Relationship Type="http://schemas.openxmlformats.org/officeDocument/2006/relationships/notesSlide" Target="/ppt/notesSlides/notesSlide35.xml" Id="R5786214f072a487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fc61a250c4f410f" /><Relationship Type="http://schemas.openxmlformats.org/officeDocument/2006/relationships/notesSlide" Target="/ppt/notesSlides/notesSlide36.xml" Id="Rbb15d1366d46462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666f7e114ee40b3" /><Relationship Type="http://schemas.openxmlformats.org/officeDocument/2006/relationships/notesSlide" Target="/ppt/notesSlides/notesSlide37.xml" Id="R729a896c451c495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利未記第8章</a:t>
            </a:r>
          </a:p>
          <a:p xmlns:a="http://schemas.openxmlformats.org/drawingml/2006/main">
            <a:pPr algn="ctr">
              <a:buNone/>
            </a:pPr>
            <a:r>
              <a:rPr sz="2000">
                <a:solidFill>
                  <a:srgbClr val="FFFFFF"/>
                </a:solidFill>
                <a:latin typeface="Georgia"/>
                <a:ea typeface="Georgia"/>
                <a:cs typeface="Georgia"/>
              </a:rPr>
              <a:t>Leviticus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  |  Leviticus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  |  Leviticus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「你將亞倫和他兒子一同帶來，並將聖衣、膏油，與贖罪祭的一隻公牛、兩隻公綿羊、一筐無酵餅都帶來，</a:t>
            </a:r>
          </a:p>
          <a:p xmlns:a="http://schemas.openxmlformats.org/drawingml/2006/main">
            <a:pPr algn="ctr">
              <a:buNone/>
            </a:pPr>
            <a:r>
              <a:rPr sz="2100">
                <a:solidFill>
                  <a:srgbClr val="FFFFFF"/>
                </a:solidFill>
                <a:latin typeface="Georgia"/>
                <a:ea typeface="Georgia"/>
                <a:cs typeface="Georgia"/>
              </a:rPr>
              <a:t>Take Aaron and his sons with him, and the garments, and the anointing oil, and a bullock for the sin offering, and two rams, and a basket of unleavened bread;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  |  Leviticus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又招聚會眾到會幕門口。」</a:t>
            </a:r>
          </a:p>
          <a:p xmlns:a="http://schemas.openxmlformats.org/drawingml/2006/main">
            <a:pPr algn="ctr">
              <a:buNone/>
            </a:pPr>
            <a:r>
              <a:rPr sz="2400">
                <a:solidFill>
                  <a:srgbClr val="FFFFFF"/>
                </a:solidFill>
                <a:latin typeface="Georgia"/>
                <a:ea typeface="Georgia"/>
                <a:cs typeface="Georgia"/>
              </a:rPr>
              <a:t>And gather thou all the congregation together unto the door of the tabernacle of the congregation.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8:4  |  Leviticus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摩西就照耶和華所吩咐的行了；於是會眾聚集在會幕門口。</a:t>
            </a:r>
          </a:p>
          <a:p xmlns:a="http://schemas.openxmlformats.org/drawingml/2006/main">
            <a:pPr algn="ctr">
              <a:buNone/>
            </a:pPr>
            <a:r>
              <a:rPr sz="2400">
                <a:solidFill>
                  <a:srgbClr val="FFFFFF"/>
                </a:solidFill>
                <a:latin typeface="Georgia"/>
                <a:ea typeface="Georgia"/>
                <a:cs typeface="Georgia"/>
              </a:rPr>
              <a:t>And Moses did as the LORD commanded him; and the assembly was gathered together unto the door of the tabernacle of the congregation.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8:5  |  Leviticus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摩西告訴會眾說：「這就是耶和華所吩咐當行的事。」</a:t>
            </a:r>
          </a:p>
          <a:p xmlns:a="http://schemas.openxmlformats.org/drawingml/2006/main">
            <a:pPr algn="ctr">
              <a:buNone/>
            </a:pPr>
            <a:r>
              <a:rPr sz="2400">
                <a:solidFill>
                  <a:srgbClr val="FFFFFF"/>
                </a:solidFill>
                <a:latin typeface="Georgia"/>
                <a:ea typeface="Georgia"/>
                <a:cs typeface="Georgia"/>
              </a:rPr>
              <a:t>And Moses said unto the congregation, This is the thing which the LORD commanded to be done.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8:6  |  Leviticus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摩西帶了亞倫和他兒子來，用水洗了他們。</a:t>
            </a:r>
          </a:p>
          <a:p xmlns:a="http://schemas.openxmlformats.org/drawingml/2006/main">
            <a:pPr algn="ctr">
              <a:buNone/>
            </a:pPr>
            <a:r>
              <a:rPr sz="2800">
                <a:solidFill>
                  <a:srgbClr val="FFFFFF"/>
                </a:solidFill>
                <a:latin typeface="Georgia"/>
                <a:ea typeface="Georgia"/>
                <a:cs typeface="Georgia"/>
              </a:rPr>
              <a:t>And Moses brought Aaron and his sons, and washed them with water.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8:7  |  Leviticus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給亞倫穿上內袍，束上腰帶，穿上外袍，又加上以弗得，用其上巧工織的帶子把以弗得繫在他身上，</a:t>
            </a:r>
          </a:p>
          <a:p xmlns:a="http://schemas.openxmlformats.org/drawingml/2006/main">
            <a:pPr algn="ctr">
              <a:buNone/>
            </a:pPr>
            <a:r>
              <a:rPr sz="2100">
                <a:solidFill>
                  <a:srgbClr val="FFFFFF"/>
                </a:solidFill>
                <a:latin typeface="Georgia"/>
                <a:ea typeface="Georgia"/>
                <a:cs typeface="Georgia"/>
              </a:rPr>
              <a:t>And he put upon him the coat, and girded him with the girdle, and clothed him with the robe, and put the ephod upon him, and he girded him with the curious girdle of the ephod, and bound it unto him therewith.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8:8  |  Leviticus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又給他戴上胸牌，把烏陵和土明放在胸牌內，</a:t>
            </a:r>
          </a:p>
          <a:p xmlns:a="http://schemas.openxmlformats.org/drawingml/2006/main">
            <a:pPr algn="ctr">
              <a:buNone/>
            </a:pPr>
            <a:r>
              <a:rPr sz="2400">
                <a:solidFill>
                  <a:srgbClr val="FFFFFF"/>
                </a:solidFill>
                <a:latin typeface="Georgia"/>
                <a:ea typeface="Georgia"/>
                <a:cs typeface="Georgia"/>
              </a:rPr>
              <a:t>And he put the breastplate upon him: also he put in the breastplate the Urim and the Thummim.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8:9  |  Leviticus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把冠冕戴在他頭上，在冠冕的前面釘上金牌，就是聖冠，都是照耶和華所吩咐摩西的。</a:t>
            </a:r>
          </a:p>
          <a:p xmlns:a="http://schemas.openxmlformats.org/drawingml/2006/main">
            <a:pPr algn="ctr">
              <a:buNone/>
            </a:pPr>
            <a:r>
              <a:rPr sz="2100">
                <a:solidFill>
                  <a:srgbClr val="FFFFFF"/>
                </a:solidFill>
                <a:latin typeface="Georgia"/>
                <a:ea typeface="Georgia"/>
                <a:cs typeface="Georgia"/>
              </a:rPr>
              <a:t>And he put the mitre upon his head; also upon the mitre, even upon his forefront, did he put the golden plate, the holy crown; as the LORD commanded Moses.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8:10  |  Leviticus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摩西用膏油抹帳幕和其中所有的，使它成聖；</a:t>
            </a:r>
          </a:p>
          <a:p xmlns:a="http://schemas.openxmlformats.org/drawingml/2006/main">
            <a:pPr algn="ctr">
              <a:buNone/>
            </a:pPr>
            <a:r>
              <a:rPr sz="2400">
                <a:solidFill>
                  <a:srgbClr val="FFFFFF"/>
                </a:solidFill>
                <a:latin typeface="Georgia"/>
                <a:ea typeface="Georgia"/>
                <a:cs typeface="Georgia"/>
              </a:rPr>
              <a:t>And Moses took the anointing oil, and anointed the tabernacle and all that was therein, and sanctified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8:11  |  Leviticus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又用膏油在壇上彈了七次，又抹了壇和壇的一切器皿，並洗濯盆和盆座，使它成聖；</a:t>
            </a:r>
          </a:p>
          <a:p xmlns:a="http://schemas.openxmlformats.org/drawingml/2006/main">
            <a:pPr algn="ctr">
              <a:buNone/>
            </a:pPr>
            <a:r>
              <a:rPr sz="2400">
                <a:solidFill>
                  <a:srgbClr val="FFFFFF"/>
                </a:solidFill>
                <a:latin typeface="Georgia"/>
                <a:ea typeface="Georgia"/>
                <a:cs typeface="Georgia"/>
              </a:rPr>
              <a:t>And he sprinkled thereof upon the altar seven times, and anointed the altar and all his vessels, both the laver and his foot, to sanctify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8:12  |  Leviticus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又把膏油倒在亞倫的頭上膏他，使他成聖。</a:t>
            </a:r>
          </a:p>
          <a:p xmlns:a="http://schemas.openxmlformats.org/drawingml/2006/main">
            <a:pPr algn="ctr">
              <a:buNone/>
            </a:pPr>
            <a:r>
              <a:rPr sz="2400">
                <a:solidFill>
                  <a:srgbClr val="FFFFFF"/>
                </a:solidFill>
                <a:latin typeface="Georgia"/>
                <a:ea typeface="Georgia"/>
                <a:cs typeface="Georgia"/>
              </a:rPr>
              <a:t>And he poured of the anointing oil upon Aaron’s head, and anointed him, to sanctify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8:13  |  Leviticus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摩西帶了亞倫的兒子來，給他們穿上內袍，束上腰帶，包上裹頭巾，都是照耶和華所吩咐摩西的。</a:t>
            </a:r>
          </a:p>
          <a:p xmlns:a="http://schemas.openxmlformats.org/drawingml/2006/main">
            <a:pPr algn="ctr">
              <a:buNone/>
            </a:pPr>
            <a:r>
              <a:rPr sz="2400">
                <a:solidFill>
                  <a:srgbClr val="FFFFFF"/>
                </a:solidFill>
                <a:latin typeface="Georgia"/>
                <a:ea typeface="Georgia"/>
                <a:cs typeface="Georgia"/>
              </a:rPr>
              <a:t>And Moses brought Aaron’s sons, and put coats upon them, and girded them with girdles, and put bonnets upon them; as the LORD commanded Moses.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8:14  |  Leviticus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他牽了贖罪祭的公牛來，亞倫和他兒子按手在贖罪祭公牛的頭上，</a:t>
            </a:r>
          </a:p>
          <a:p xmlns:a="http://schemas.openxmlformats.org/drawingml/2006/main">
            <a:pPr algn="ctr">
              <a:buNone/>
            </a:pPr>
            <a:r>
              <a:rPr sz="2400">
                <a:solidFill>
                  <a:srgbClr val="FFFFFF"/>
                </a:solidFill>
                <a:latin typeface="Georgia"/>
                <a:ea typeface="Georgia"/>
                <a:cs typeface="Georgia"/>
              </a:rPr>
              <a:t>And he brought the bullock for the sin offering: and Aaron and his sons laid their hands upon the head of the bullock for the sin offering.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8:15  |  Leviticus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就宰了公牛。摩西用指頭蘸血，抹在壇上四角的周圍，使壇潔淨，把血倒在壇的腳那裏，使壇成聖，壇就潔淨了；</a:t>
            </a:r>
          </a:p>
          <a:p xmlns:a="http://schemas.openxmlformats.org/drawingml/2006/main">
            <a:pPr algn="ctr">
              <a:buNone/>
            </a:pPr>
            <a:r>
              <a:rPr sz="1800">
                <a:solidFill>
                  <a:srgbClr val="FFFFFF"/>
                </a:solidFill>
                <a:latin typeface="Georgia"/>
                <a:ea typeface="Georgia"/>
                <a:cs typeface="Georgia"/>
              </a:rPr>
              <a:t>And he slew it; and Moses took the blood, and put it upon the horns of the altar round about with his finger, and purified the altar, and poured the blood at the bottom of the altar, and sanctified it, to make reconciliation upon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8:16  |  Leviticus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又取臟上所有的脂油和肝上的網子，並兩個腰子與腰子上的脂油，都燒在壇上；</a:t>
            </a:r>
          </a:p>
          <a:p xmlns:a="http://schemas.openxmlformats.org/drawingml/2006/main">
            <a:pPr algn="ctr">
              <a:buNone/>
            </a:pPr>
            <a:r>
              <a:rPr sz="2100">
                <a:solidFill>
                  <a:srgbClr val="FFFFFF"/>
                </a:solidFill>
                <a:latin typeface="Georgia"/>
                <a:ea typeface="Georgia"/>
                <a:cs typeface="Georgia"/>
              </a:rPr>
              <a:t>And he took all the fat that was upon the inwards, and the caul above the liver, and the two kidneys, and their fat, and Moses burned it upon the altar.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8:17  |  Leviticus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惟有公牛，連皮帶肉並糞，用火燒在營外，都是照耶和華所吩咐摩西的。</a:t>
            </a:r>
          </a:p>
          <a:p xmlns:a="http://schemas.openxmlformats.org/drawingml/2006/main">
            <a:pPr algn="ctr">
              <a:buNone/>
            </a:pPr>
            <a:r>
              <a:rPr sz="2400">
                <a:solidFill>
                  <a:srgbClr val="FFFFFF"/>
                </a:solidFill>
                <a:latin typeface="Georgia"/>
                <a:ea typeface="Georgia"/>
                <a:cs typeface="Georgia"/>
              </a:rPr>
              <a:t>But the bullock, and his hide, his flesh, and his dung, he burnt with fire without the camp; as the LORD commanded Moses.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8:18  |  Leviticus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他奉上燔祭的公綿羊；亞倫和他兒子按手在羊的頭上，</a:t>
            </a:r>
          </a:p>
          <a:p xmlns:a="http://schemas.openxmlformats.org/drawingml/2006/main">
            <a:pPr algn="ctr">
              <a:buNone/>
            </a:pPr>
            <a:r>
              <a:rPr sz="2400">
                <a:solidFill>
                  <a:srgbClr val="FFFFFF"/>
                </a:solidFill>
                <a:latin typeface="Georgia"/>
                <a:ea typeface="Georgia"/>
                <a:cs typeface="Georgia"/>
              </a:rPr>
              <a:t>And he brought the ram for the burnt offering: and Aaron and his sons laid their hands upon the head of the ram.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8:19  |  Leviticus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就宰了公羊。摩西把血灑在壇的周圍，</a:t>
            </a:r>
          </a:p>
          <a:p xmlns:a="http://schemas.openxmlformats.org/drawingml/2006/main">
            <a:pPr algn="ctr">
              <a:buNone/>
            </a:pPr>
            <a:r>
              <a:rPr sz="2800">
                <a:solidFill>
                  <a:srgbClr val="FFFFFF"/>
                </a:solidFill>
                <a:latin typeface="Georgia"/>
                <a:ea typeface="Georgia"/>
                <a:cs typeface="Georgia"/>
              </a:rPr>
              <a:t>And he killed it; and Moses sprinkled the blood upon the altar round about.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8:20  |  Leviticus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把羊切成塊子，把頭和肉塊並脂油都燒了。</a:t>
            </a:r>
          </a:p>
          <a:p xmlns:a="http://schemas.openxmlformats.org/drawingml/2006/main">
            <a:pPr algn="ctr">
              <a:buNone/>
            </a:pPr>
            <a:r>
              <a:rPr sz="2400">
                <a:solidFill>
                  <a:srgbClr val="FFFFFF"/>
                </a:solidFill>
                <a:latin typeface="Georgia"/>
                <a:ea typeface="Georgia"/>
                <a:cs typeface="Georgia"/>
              </a:rPr>
              <a:t>And he cut the ram into pieces; and Moses burnt the head, and the pieces, and the fat.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8:21  |  Leviticus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用水洗了臟腑和腿，就把全羊燒在壇上為馨香的燔祭，是獻給耶和華的火祭，都是照耶和華所吩咐摩西的。</a:t>
            </a:r>
          </a:p>
          <a:p xmlns:a="http://schemas.openxmlformats.org/drawingml/2006/main">
            <a:pPr algn="ctr">
              <a:buNone/>
            </a:pPr>
            <a:r>
              <a:rPr sz="2100">
                <a:solidFill>
                  <a:srgbClr val="FFFFFF"/>
                </a:solidFill>
                <a:latin typeface="Georgia"/>
                <a:ea typeface="Georgia"/>
                <a:cs typeface="Georgia"/>
              </a:rPr>
              <a:t>And he washed the inwards and the legs in water; and Moses burnt the whole ram upon the altar: it was a burnt sacrifice for a sweet savour, and an offering made by fire unto the LORD; as the LORD commanded Moses.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8:22  |  Leviticus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他又奉上第二隻公綿羊，就是承接聖職之禮的羊；亞倫和他兒子按手在羊的頭上，</a:t>
            </a:r>
          </a:p>
          <a:p xmlns:a="http://schemas.openxmlformats.org/drawingml/2006/main">
            <a:pPr algn="ctr">
              <a:buNone/>
            </a:pPr>
            <a:r>
              <a:rPr sz="2400">
                <a:solidFill>
                  <a:srgbClr val="FFFFFF"/>
                </a:solidFill>
                <a:latin typeface="Georgia"/>
                <a:ea typeface="Georgia"/>
                <a:cs typeface="Georgia"/>
              </a:rPr>
              <a:t>And he brought the other ram, the ram of consecration: and Aaron and his sons laid their hands upon the head of the ram.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8:23  |  Leviticus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就宰了羊。摩西把些血抹在亞倫的右耳垂上和右手的大拇指上，並右腳的大拇指上，</a:t>
            </a:r>
          </a:p>
          <a:p xmlns:a="http://schemas.openxmlformats.org/drawingml/2006/main">
            <a:pPr algn="ctr">
              <a:buNone/>
            </a:pPr>
            <a:r>
              <a:rPr sz="2100">
                <a:solidFill>
                  <a:srgbClr val="FFFFFF"/>
                </a:solidFill>
                <a:latin typeface="Georgia"/>
                <a:ea typeface="Georgia"/>
                <a:cs typeface="Georgia"/>
              </a:rPr>
              <a:t>And he slew it; and Moses took of the blood of it, and put it upon the tip of Aaron’s right ear, and upon the thumb of his right hand, and upon the great toe of his right foot.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8:24  |  Leviticus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又帶了亞倫的兒子來，把些血抹在他們的右耳垂上和右手的大拇指上，並右腳的大拇指上，又把血灑在壇的周圍。</a:t>
            </a:r>
          </a:p>
          <a:p xmlns:a="http://schemas.openxmlformats.org/drawingml/2006/main">
            <a:pPr algn="ctr">
              <a:buNone/>
            </a:pPr>
            <a:r>
              <a:rPr sz="1800">
                <a:solidFill>
                  <a:srgbClr val="FFFFFF"/>
                </a:solidFill>
                <a:latin typeface="Georgia"/>
                <a:ea typeface="Georgia"/>
                <a:cs typeface="Georgia"/>
              </a:rPr>
              <a:t>And he brought Aaron’s sons, and Moses put of the blood upon the tip of their right ear, and upon the thumbs of their right hands, and upon the great toes of their right feet: and Moses sprinkled the blood upon the altar round about.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8:25  |  Leviticus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取脂油和肥尾巴，並臟上一切的脂油與肝上的網子，兩個腰子和腰子上的脂油，並右腿，</a:t>
            </a:r>
          </a:p>
          <a:p xmlns:a="http://schemas.openxmlformats.org/drawingml/2006/main">
            <a:pPr algn="ctr">
              <a:buNone/>
            </a:pPr>
            <a:r>
              <a:rPr sz="2100">
                <a:solidFill>
                  <a:srgbClr val="FFFFFF"/>
                </a:solidFill>
                <a:latin typeface="Georgia"/>
                <a:ea typeface="Georgia"/>
                <a:cs typeface="Georgia"/>
              </a:rPr>
              <a:t>And he took the fat, and the rump, and all the fat that was upon the inwards, and the caul above the liver, and the two kidneys, and their fat, and the right shoulder: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8:26  |  Leviticus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再從耶和華面前、盛無酵餅的筐子裏取出一個無酵餅，一個油餅，一個薄餅，都放在脂油和右腿上，</a:t>
            </a:r>
          </a:p>
          <a:p xmlns:a="http://schemas.openxmlformats.org/drawingml/2006/main">
            <a:pPr algn="ctr">
              <a:buNone/>
            </a:pPr>
            <a:r>
              <a:rPr sz="2100">
                <a:solidFill>
                  <a:srgbClr val="FFFFFF"/>
                </a:solidFill>
                <a:latin typeface="Georgia"/>
                <a:ea typeface="Georgia"/>
                <a:cs typeface="Georgia"/>
              </a:rPr>
              <a:t>And out of the basket of unleavened bread, that was before the LORD, he took one unleavened cake, and a cake of oiled bread, and one wafer, and put them on the fat, and upon the right shoulder: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8:27  |  Leviticus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把這一切放在亞倫的手上和他兒子的手上作搖祭，在耶和華面前搖一搖。</a:t>
            </a:r>
          </a:p>
          <a:p xmlns:a="http://schemas.openxmlformats.org/drawingml/2006/main">
            <a:pPr algn="ctr">
              <a:buNone/>
            </a:pPr>
            <a:r>
              <a:rPr sz="2400">
                <a:solidFill>
                  <a:srgbClr val="FFFFFF"/>
                </a:solidFill>
                <a:latin typeface="Georgia"/>
                <a:ea typeface="Georgia"/>
                <a:cs typeface="Georgia"/>
              </a:rPr>
              <a:t>And he put all upon Aaron’s hands, and upon his sons’ hands, and waved them for a wave offering before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8:28  |  Leviticus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摩西從他們的手上拿下來，燒在壇上的燔祭上，都是為承接聖職獻給耶和華馨香的火祭。</a:t>
            </a:r>
          </a:p>
          <a:p xmlns:a="http://schemas.openxmlformats.org/drawingml/2006/main">
            <a:pPr algn="ctr">
              <a:buNone/>
            </a:pPr>
            <a:r>
              <a:rPr sz="2100">
                <a:solidFill>
                  <a:srgbClr val="FFFFFF"/>
                </a:solidFill>
                <a:latin typeface="Georgia"/>
                <a:ea typeface="Georgia"/>
                <a:cs typeface="Georgia"/>
              </a:rPr>
              <a:t>And Moses took them from off their hands, and burnt them on the altar upon the burnt offering: they were consecrations for a sweet savour: it is an offering made by fire unto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8:29  |  Leviticus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摩西拿羊的胸作為搖祭，在耶和華面前搖一搖，是承接聖職之禮，歸摩西的分，都是照耶和華所吩咐摩西的。</a:t>
            </a:r>
          </a:p>
          <a:p xmlns:a="http://schemas.openxmlformats.org/drawingml/2006/main">
            <a:pPr algn="ctr">
              <a:buNone/>
            </a:pPr>
            <a:r>
              <a:rPr sz="2100">
                <a:solidFill>
                  <a:srgbClr val="FFFFFF"/>
                </a:solidFill>
                <a:latin typeface="Georgia"/>
                <a:ea typeface="Georgia"/>
                <a:cs typeface="Georgia"/>
              </a:rPr>
              <a:t>And Moses took the breast, and waved it for a wave offering before the LORD: for of the ram of consecration it was Moses’ part; as the LORD commanded Moses.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8:30  |  Leviticus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摩西取點膏油和壇上的血，彈在亞倫和他的衣服上，並他兒子和他兒子的衣服上，使他和他們的衣服一同成聖。</a:t>
            </a:r>
          </a:p>
          <a:p xmlns:a="http://schemas.openxmlformats.org/drawingml/2006/main">
            <a:pPr algn="ctr">
              <a:buNone/>
            </a:pPr>
            <a:r>
              <a:rPr sz="1800">
                <a:solidFill>
                  <a:srgbClr val="FFFFFF"/>
                </a:solidFill>
                <a:latin typeface="Georgia"/>
                <a:ea typeface="Georgia"/>
                <a:cs typeface="Georgia"/>
              </a:rPr>
              <a:t>And Moses took of the anointing oil, and of the blood which was upon the altar, and sprinkled it upon Aaron, and upon his garments, and upon his sons, and upon his sons’ garments with him; and sanctified Aaron, and his garments, and his sons, and his sons’ garments with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8:31  |  Leviticus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摩西對亞倫和他兒子說：「把肉煮在會幕門口，在那裏吃，又吃承接聖職筐子裏的餅，按我所吩咐的說 ：『這是亞倫和他兒子要吃的。』</a:t>
            </a:r>
          </a:p>
          <a:p xmlns:a="http://schemas.openxmlformats.org/drawingml/2006/main">
            <a:pPr algn="ctr">
              <a:buNone/>
            </a:pPr>
            <a:r>
              <a:rPr sz="1800">
                <a:solidFill>
                  <a:srgbClr val="FFFFFF"/>
                </a:solidFill>
                <a:latin typeface="Georgia"/>
                <a:ea typeface="Georgia"/>
                <a:cs typeface="Georgia"/>
              </a:rPr>
              <a:t>And Moses said unto Aaron and to his sons, Boil the flesh at the door of the tabernacle of the congregation: and there eat it with the bread that is in the basket of consecrations, as I commanded, saying, Aaron and his sons shall eat it.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8:32  |  Leviticus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剩下的肉和餅，你們要用火焚燒。</a:t>
            </a:r>
          </a:p>
          <a:p xmlns:a="http://schemas.openxmlformats.org/drawingml/2006/main">
            <a:pPr algn="ctr">
              <a:buNone/>
            </a:pPr>
            <a:r>
              <a:rPr sz="2800">
                <a:solidFill>
                  <a:srgbClr val="FFFFFF"/>
                </a:solidFill>
                <a:latin typeface="Georgia"/>
                <a:ea typeface="Georgia"/>
                <a:cs typeface="Georgia"/>
              </a:rPr>
              <a:t>And that which remaineth of the flesh and of the bread shall ye burn with fire.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8:33  |  Leviticus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你們七天不可出會幕的門，等到你們承接聖職的日子滿了，因為主叫你們七天承接聖職。</a:t>
            </a:r>
          </a:p>
          <a:p xmlns:a="http://schemas.openxmlformats.org/drawingml/2006/main">
            <a:pPr algn="ctr">
              <a:buNone/>
            </a:pPr>
            <a:r>
              <a:rPr sz="2100">
                <a:solidFill>
                  <a:srgbClr val="FFFFFF"/>
                </a:solidFill>
                <a:latin typeface="Georgia"/>
                <a:ea typeface="Georgia"/>
                <a:cs typeface="Georgia"/>
              </a:rPr>
              <a:t>And ye shall not go out of the door of the tabernacle of the congregation in seven days, until the days of your consecration be at an end: for seven days shall he consecrate you.</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8:34  |  Leviticus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像今天所行的都是耶和華吩咐行的，為你們贖罪。</a:t>
            </a:r>
          </a:p>
          <a:p xmlns:a="http://schemas.openxmlformats.org/drawingml/2006/main">
            <a:pPr algn="ctr">
              <a:buNone/>
            </a:pPr>
            <a:r>
              <a:rPr sz="2400">
                <a:solidFill>
                  <a:srgbClr val="FFFFFF"/>
                </a:solidFill>
                <a:latin typeface="Georgia"/>
                <a:ea typeface="Georgia"/>
                <a:cs typeface="Georgia"/>
              </a:rPr>
              <a:t>As he hath done this day, so the LORD hath commanded to do, to make an atonement for you.</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8:35  |  Leviticus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七天你們要晝夜住在會幕門口，遵守耶和華的吩咐，免得你們死亡，因為所吩咐我的就是這樣。」</a:t>
            </a:r>
          </a:p>
          <a:p xmlns:a="http://schemas.openxmlformats.org/drawingml/2006/main">
            <a:pPr algn="ctr">
              <a:buNone/>
            </a:pPr>
            <a:r>
              <a:rPr sz="2100">
                <a:solidFill>
                  <a:srgbClr val="FFFFFF"/>
                </a:solidFill>
                <a:latin typeface="Georgia"/>
                <a:ea typeface="Georgia"/>
                <a:cs typeface="Georgia"/>
              </a:rPr>
              <a:t>Therefore shall ye abide at the door of the tabernacle of the congregation day and night seven days, and keep the charge of the LORD, that ye die not: for so I am commanded.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8:36  |  Leviticus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於是亞倫和他兒子行了耶和華藉着摩西所吩咐的一切事。</a:t>
            </a:r>
          </a:p>
          <a:p xmlns:a="http://schemas.openxmlformats.org/drawingml/2006/main">
            <a:pPr algn="ctr">
              <a:buNone/>
            </a:pPr>
            <a:r>
              <a:rPr sz="2400">
                <a:solidFill>
                  <a:srgbClr val="FFFFFF"/>
                </a:solidFill>
                <a:latin typeface="Georgia"/>
                <a:ea typeface="Georgia"/>
                <a:cs typeface="Georgia"/>
              </a:rPr>
              <a:t>So Aaron and his sons did all things which the LORD commanded by the hand of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2026-08-30T03:52:52.7400000Z</dcterms:created>
  <dcterms:modified xsi:type="dcterms:W3CDTF">2026-08-30T03:52:52.7400000Z</dcterms:modified>
</coreProperties>
</file>