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9b282cfdec7648c3" /><Relationship Type="http://schemas.openxmlformats.org/officeDocument/2006/relationships/extended-properties" Target="/docProps/app.xml" Id="R55f6224081934e47" /><Relationship Type="http://schemas.openxmlformats.org/officeDocument/2006/relationships/officeDocument" Target="/ppt/presentation.xml" Id="Rda966373ff0a4aee" /></Relationships>
</file>

<file path=ppt/presentation.xml><?xml version="1.0" encoding="utf-8"?>
<p:presentation xmlns:p="http://schemas.openxmlformats.org/presentationml/2006/main">
  <p:sldMasterIdLst>
    <p:sldMasterId xmlns:r="http://schemas.openxmlformats.org/officeDocument/2006/relationships" id="2147483648" r:id="R1c11fbc834b64d9c"/>
  </p:sldMasterIdLst>
  <p:notesMasterIdLst>
    <p:notesMasterId xmlns:r="http://schemas.openxmlformats.org/officeDocument/2006/relationships" r:id="R3eb7fde834474423"/>
  </p:notesMasterIdLst>
  <p:sldIdLst>
    <p:sldId xmlns:r="http://schemas.openxmlformats.org/officeDocument/2006/relationships" id="256" r:id="Rc73558ed3bd543cb"/>
    <p:sldId xmlns:r="http://schemas.openxmlformats.org/officeDocument/2006/relationships" id="257" r:id="Rb74b168810c3438e"/>
    <p:sldId xmlns:r="http://schemas.openxmlformats.org/officeDocument/2006/relationships" id="258" r:id="R978664cdfb5b4b63"/>
    <p:sldId xmlns:r="http://schemas.openxmlformats.org/officeDocument/2006/relationships" id="259" r:id="R1162f91b892346b7"/>
    <p:sldId xmlns:r="http://schemas.openxmlformats.org/officeDocument/2006/relationships" id="260" r:id="R56e788e331264e24"/>
    <p:sldId xmlns:r="http://schemas.openxmlformats.org/officeDocument/2006/relationships" id="261" r:id="Rc22e2f4016f34406"/>
    <p:sldId xmlns:r="http://schemas.openxmlformats.org/officeDocument/2006/relationships" id="262" r:id="R8e05f69a286d4704"/>
    <p:sldId xmlns:r="http://schemas.openxmlformats.org/officeDocument/2006/relationships" id="263" r:id="Raa9ed10f39264852"/>
    <p:sldId xmlns:r="http://schemas.openxmlformats.org/officeDocument/2006/relationships" id="264" r:id="R6e07b8d67f044617"/>
    <p:sldId xmlns:r="http://schemas.openxmlformats.org/officeDocument/2006/relationships" id="265" r:id="Raf9b1971bcc8443b"/>
    <p:sldId xmlns:r="http://schemas.openxmlformats.org/officeDocument/2006/relationships" id="266" r:id="R8799176901264359"/>
    <p:sldId xmlns:r="http://schemas.openxmlformats.org/officeDocument/2006/relationships" id="267" r:id="R95a9f7f83227432e"/>
    <p:sldId xmlns:r="http://schemas.openxmlformats.org/officeDocument/2006/relationships" id="268" r:id="Rcf3f71d0eaf8492a"/>
    <p:sldId xmlns:r="http://schemas.openxmlformats.org/officeDocument/2006/relationships" id="269" r:id="Re2ef6b40ed214d72"/>
    <p:sldId xmlns:r="http://schemas.openxmlformats.org/officeDocument/2006/relationships" id="270" r:id="Rb07d15e5bdcf492f"/>
    <p:sldId xmlns:r="http://schemas.openxmlformats.org/officeDocument/2006/relationships" id="271" r:id="Raf0788e55f9a416e"/>
    <p:sldId xmlns:r="http://schemas.openxmlformats.org/officeDocument/2006/relationships" id="272" r:id="Rd6a89cbc4b554392"/>
    <p:sldId xmlns:r="http://schemas.openxmlformats.org/officeDocument/2006/relationships" id="273" r:id="Rd47908ef6eb8487d"/>
    <p:sldId xmlns:r="http://schemas.openxmlformats.org/officeDocument/2006/relationships" id="274" r:id="Re520bfb0979942ca"/>
    <p:sldId xmlns:r="http://schemas.openxmlformats.org/officeDocument/2006/relationships" id="275" r:id="Red13dac2b9f44fce"/>
    <p:sldId xmlns:r="http://schemas.openxmlformats.org/officeDocument/2006/relationships" id="276" r:id="R90bfdab037d64fb8"/>
    <p:sldId xmlns:r="http://schemas.openxmlformats.org/officeDocument/2006/relationships" id="277" r:id="R964f9d03ab224a5c"/>
    <p:sldId xmlns:r="http://schemas.openxmlformats.org/officeDocument/2006/relationships" id="278" r:id="R7cc9c4c4d0194975"/>
    <p:sldId xmlns:r="http://schemas.openxmlformats.org/officeDocument/2006/relationships" id="279" r:id="Rd95b481645b04772"/>
    <p:sldId xmlns:r="http://schemas.openxmlformats.org/officeDocument/2006/relationships" id="280" r:id="Rbb4043b8444441f1"/>
    <p:sldId xmlns:r="http://schemas.openxmlformats.org/officeDocument/2006/relationships" id="281" r:id="R92603ec3dfd64c65"/>
    <p:sldId xmlns:r="http://schemas.openxmlformats.org/officeDocument/2006/relationships" id="282" r:id="R106a4db32edf4021"/>
    <p:sldId xmlns:r="http://schemas.openxmlformats.org/officeDocument/2006/relationships" id="283" r:id="R9cc0d64f56214261"/>
    <p:sldId xmlns:r="http://schemas.openxmlformats.org/officeDocument/2006/relationships" id="284" r:id="R975c61acf8354ae5"/>
    <p:sldId xmlns:r="http://schemas.openxmlformats.org/officeDocument/2006/relationships" id="285" r:id="Rf6aa0707a45d474d"/>
    <p:sldId xmlns:r="http://schemas.openxmlformats.org/officeDocument/2006/relationships" id="286" r:id="R2240f5a0d26f4a2c"/>
    <p:sldId xmlns:r="http://schemas.openxmlformats.org/officeDocument/2006/relationships" id="287" r:id="R4a09030a9c764f86"/>
    <p:sldId xmlns:r="http://schemas.openxmlformats.org/officeDocument/2006/relationships" id="288" r:id="R91726cb711a94229"/>
    <p:sldId xmlns:r="http://schemas.openxmlformats.org/officeDocument/2006/relationships" id="289" r:id="R61432bd6d8324919"/>
    <p:sldId xmlns:r="http://schemas.openxmlformats.org/officeDocument/2006/relationships" id="290" r:id="Rd578637b588f4cfc"/>
    <p:sldId xmlns:r="http://schemas.openxmlformats.org/officeDocument/2006/relationships" id="291" r:id="Ra30cb23b4a8e4895"/>
    <p:sldId xmlns:r="http://schemas.openxmlformats.org/officeDocument/2006/relationships" id="292" r:id="R4c75b4e61e5a46d5"/>
    <p:sldId xmlns:r="http://schemas.openxmlformats.org/officeDocument/2006/relationships" id="293" r:id="R3df27c9021be4056"/>
    <p:sldId xmlns:r="http://schemas.openxmlformats.org/officeDocument/2006/relationships" id="294" r:id="Rc61b678dc1f84834"/>
    <p:sldId xmlns:r="http://schemas.openxmlformats.org/officeDocument/2006/relationships" id="295" r:id="Rf3027b34bb63485a"/>
    <p:sldId xmlns:r="http://schemas.openxmlformats.org/officeDocument/2006/relationships" id="296" r:id="R1d36c971ea414a5e"/>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535bec281f73434a" /><Relationship Type="http://schemas.openxmlformats.org/officeDocument/2006/relationships/slideMaster" Target="/ppt/slideMasters/slideMaster1.xml" Id="R1c11fbc834b64d9c" /><Relationship Type="http://schemas.openxmlformats.org/officeDocument/2006/relationships/notesMaster" Target="/ppt/notesMasters/notesMaster1.xml" Id="R3eb7fde834474423" /><Relationship Type="http://schemas.openxmlformats.org/officeDocument/2006/relationships/presProps" Target="/ppt/presProps.xml" Id="R2a7a3ead2b6947b4" /><Relationship Type="http://schemas.openxmlformats.org/officeDocument/2006/relationships/tableStyles" Target="/ppt/tableStyles.xml" Id="R44ac86cdb61e4a28" /><Relationship Type="http://schemas.openxmlformats.org/officeDocument/2006/relationships/slide" Target="/ppt/slides/slide1.xml" Id="Rc73558ed3bd543cb" /><Relationship Type="http://schemas.openxmlformats.org/officeDocument/2006/relationships/slide" Target="/ppt/slides/slide2.xml" Id="Rb74b168810c3438e" /><Relationship Type="http://schemas.openxmlformats.org/officeDocument/2006/relationships/slide" Target="/ppt/slides/slide3.xml" Id="R978664cdfb5b4b63" /><Relationship Type="http://schemas.openxmlformats.org/officeDocument/2006/relationships/slide" Target="/ppt/slides/slide4.xml" Id="R1162f91b892346b7" /><Relationship Type="http://schemas.openxmlformats.org/officeDocument/2006/relationships/slide" Target="/ppt/slides/slide5.xml" Id="R56e788e331264e24" /><Relationship Type="http://schemas.openxmlformats.org/officeDocument/2006/relationships/slide" Target="/ppt/slides/slide6.xml" Id="Rc22e2f4016f34406" /><Relationship Type="http://schemas.openxmlformats.org/officeDocument/2006/relationships/slide" Target="/ppt/slides/slide7.xml" Id="R8e05f69a286d4704" /><Relationship Type="http://schemas.openxmlformats.org/officeDocument/2006/relationships/slide" Target="/ppt/slides/slide8.xml" Id="Raa9ed10f39264852" /><Relationship Type="http://schemas.openxmlformats.org/officeDocument/2006/relationships/slide" Target="/ppt/slides/slide9.xml" Id="R6e07b8d67f044617" /><Relationship Type="http://schemas.openxmlformats.org/officeDocument/2006/relationships/slide" Target="/ppt/slides/slide10.xml" Id="Raf9b1971bcc8443b" /><Relationship Type="http://schemas.openxmlformats.org/officeDocument/2006/relationships/slide" Target="/ppt/slides/slide11.xml" Id="R8799176901264359" /><Relationship Type="http://schemas.openxmlformats.org/officeDocument/2006/relationships/slide" Target="/ppt/slides/slide12.xml" Id="R95a9f7f83227432e" /><Relationship Type="http://schemas.openxmlformats.org/officeDocument/2006/relationships/slide" Target="/ppt/slides/slide13.xml" Id="Rcf3f71d0eaf8492a" /><Relationship Type="http://schemas.openxmlformats.org/officeDocument/2006/relationships/slide" Target="/ppt/slides/slide14.xml" Id="Re2ef6b40ed214d72" /><Relationship Type="http://schemas.openxmlformats.org/officeDocument/2006/relationships/slide" Target="/ppt/slides/slide15.xml" Id="Rb07d15e5bdcf492f" /><Relationship Type="http://schemas.openxmlformats.org/officeDocument/2006/relationships/slide" Target="/ppt/slides/slide16.xml" Id="Raf0788e55f9a416e" /><Relationship Type="http://schemas.openxmlformats.org/officeDocument/2006/relationships/slide" Target="/ppt/slides/slide17.xml" Id="Rd6a89cbc4b554392" /><Relationship Type="http://schemas.openxmlformats.org/officeDocument/2006/relationships/slide" Target="/ppt/slides/slide18.xml" Id="Rd47908ef6eb8487d" /><Relationship Type="http://schemas.openxmlformats.org/officeDocument/2006/relationships/slide" Target="/ppt/slides/slide19.xml" Id="Re520bfb0979942ca" /><Relationship Type="http://schemas.openxmlformats.org/officeDocument/2006/relationships/slide" Target="/ppt/slides/slide20.xml" Id="Red13dac2b9f44fce" /><Relationship Type="http://schemas.openxmlformats.org/officeDocument/2006/relationships/slide" Target="/ppt/slides/slide21.xml" Id="R90bfdab037d64fb8" /><Relationship Type="http://schemas.openxmlformats.org/officeDocument/2006/relationships/slide" Target="/ppt/slides/slide22.xml" Id="R964f9d03ab224a5c" /><Relationship Type="http://schemas.openxmlformats.org/officeDocument/2006/relationships/slide" Target="/ppt/slides/slide23.xml" Id="R7cc9c4c4d0194975" /><Relationship Type="http://schemas.openxmlformats.org/officeDocument/2006/relationships/slide" Target="/ppt/slides/slide24.xml" Id="Rd95b481645b04772" /><Relationship Type="http://schemas.openxmlformats.org/officeDocument/2006/relationships/slide" Target="/ppt/slides/slide25.xml" Id="Rbb4043b8444441f1" /><Relationship Type="http://schemas.openxmlformats.org/officeDocument/2006/relationships/slide" Target="/ppt/slides/slide26.xml" Id="R92603ec3dfd64c65" /><Relationship Type="http://schemas.openxmlformats.org/officeDocument/2006/relationships/slide" Target="/ppt/slides/slide27.xml" Id="R106a4db32edf4021" /><Relationship Type="http://schemas.openxmlformats.org/officeDocument/2006/relationships/slide" Target="/ppt/slides/slide28.xml" Id="R9cc0d64f56214261" /><Relationship Type="http://schemas.openxmlformats.org/officeDocument/2006/relationships/slide" Target="/ppt/slides/slide29.xml" Id="R975c61acf8354ae5" /><Relationship Type="http://schemas.openxmlformats.org/officeDocument/2006/relationships/slide" Target="/ppt/slides/slide30.xml" Id="Rf6aa0707a45d474d" /><Relationship Type="http://schemas.openxmlformats.org/officeDocument/2006/relationships/slide" Target="/ppt/slides/slide31.xml" Id="R2240f5a0d26f4a2c" /><Relationship Type="http://schemas.openxmlformats.org/officeDocument/2006/relationships/slide" Target="/ppt/slides/slide32.xml" Id="R4a09030a9c764f86" /><Relationship Type="http://schemas.openxmlformats.org/officeDocument/2006/relationships/slide" Target="/ppt/slides/slide33.xml" Id="R91726cb711a94229" /><Relationship Type="http://schemas.openxmlformats.org/officeDocument/2006/relationships/slide" Target="/ppt/slides/slide34.xml" Id="R61432bd6d8324919" /><Relationship Type="http://schemas.openxmlformats.org/officeDocument/2006/relationships/slide" Target="/ppt/slides/slide35.xml" Id="Rd578637b588f4cfc" /><Relationship Type="http://schemas.openxmlformats.org/officeDocument/2006/relationships/slide" Target="/ppt/slides/slide36.xml" Id="Ra30cb23b4a8e4895" /><Relationship Type="http://schemas.openxmlformats.org/officeDocument/2006/relationships/slide" Target="/ppt/slides/slide37.xml" Id="R4c75b4e61e5a46d5" /><Relationship Type="http://schemas.openxmlformats.org/officeDocument/2006/relationships/slide" Target="/ppt/slides/slide38.xml" Id="R3df27c9021be4056" /><Relationship Type="http://schemas.openxmlformats.org/officeDocument/2006/relationships/slide" Target="/ppt/slides/slide39.xml" Id="Rc61b678dc1f84834" /><Relationship Type="http://schemas.openxmlformats.org/officeDocument/2006/relationships/slide" Target="/ppt/slides/slide40.xml" Id="Rf3027b34bb63485a" /><Relationship Type="http://schemas.openxmlformats.org/officeDocument/2006/relationships/slide" Target="/ppt/slides/slide41.xml" Id="R1d36c971ea414a5e"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a2c6fdb6af24466d"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6b68ca15293b40a4" /><Relationship Type="http://schemas.openxmlformats.org/officeDocument/2006/relationships/notesMaster" Target="/ppt/notesMasters/notesMaster1.xml" Id="Ra3652a86da3f46d4" /></Relationships>
</file>

<file path=ppt/notesSlides/_rels/notesSlide2.xml.rels>&#65279;<?xml version="1.0" encoding="utf-8"?><Relationships xmlns="http://schemas.openxmlformats.org/package/2006/relationships"><Relationship Type="http://schemas.openxmlformats.org/officeDocument/2006/relationships/slide" Target="/ppt/slides/slide2.xml" Id="R458ed3f0ab844744" /><Relationship Type="http://schemas.openxmlformats.org/officeDocument/2006/relationships/notesMaster" Target="/ppt/notesMasters/notesMaster1.xml" Id="R6572f12578994fc3" /></Relationships>
</file>

<file path=ppt/notesSlides/_rels/notesSlide3.xml.rels>&#65279;<?xml version="1.0" encoding="utf-8"?><Relationships xmlns="http://schemas.openxmlformats.org/package/2006/relationships"><Relationship Type="http://schemas.openxmlformats.org/officeDocument/2006/relationships/slide" Target="/ppt/slides/slide3.xml" Id="R70c93ac29a6d4984" /><Relationship Type="http://schemas.openxmlformats.org/officeDocument/2006/relationships/notesMaster" Target="/ppt/notesMasters/notesMaster1.xml" Id="R38e1a39c06a74600" /></Relationships>
</file>

<file path=ppt/notesSlides/_rels/notesSlide4.xml.rels>&#65279;<?xml version="1.0" encoding="utf-8"?><Relationships xmlns="http://schemas.openxmlformats.org/package/2006/relationships"><Relationship Type="http://schemas.openxmlformats.org/officeDocument/2006/relationships/slide" Target="/ppt/slides/slide4.xml" Id="R925d0b4a8f5a44bd" /><Relationship Type="http://schemas.openxmlformats.org/officeDocument/2006/relationships/notesMaster" Target="/ppt/notesMasters/notesMaster1.xml" Id="R8d7cef86cdb84f8c" /></Relationships>
</file>

<file path=ppt/notesSlides/_rels/notesSlide5.xml.rels>&#65279;<?xml version="1.0" encoding="utf-8"?><Relationships xmlns="http://schemas.openxmlformats.org/package/2006/relationships"><Relationship Type="http://schemas.openxmlformats.org/officeDocument/2006/relationships/slide" Target="/ppt/slides/slide5.xml" Id="R558634096a1a4f94" /><Relationship Type="http://schemas.openxmlformats.org/officeDocument/2006/relationships/notesMaster" Target="/ppt/notesMasters/notesMaster1.xml" Id="R0fa3b3d1c85a45c9" /></Relationships>
</file>

<file path=ppt/notesSlides/_rels/notesSlide6.xml.rels>&#65279;<?xml version="1.0" encoding="utf-8"?><Relationships xmlns="http://schemas.openxmlformats.org/package/2006/relationships"><Relationship Type="http://schemas.openxmlformats.org/officeDocument/2006/relationships/slide" Target="/ppt/slides/slide6.xml" Id="Rd4fdce5575f644da" /><Relationship Type="http://schemas.openxmlformats.org/officeDocument/2006/relationships/notesMaster" Target="/ppt/notesMasters/notesMaster1.xml" Id="R5a7a058e886945b0" /></Relationships>
</file>

<file path=ppt/notesSlides/_rels/notesSlide7.xml.rels>&#65279;<?xml version="1.0" encoding="utf-8"?><Relationships xmlns="http://schemas.openxmlformats.org/package/2006/relationships"><Relationship Type="http://schemas.openxmlformats.org/officeDocument/2006/relationships/slide" Target="/ppt/slides/slide7.xml" Id="R3d4616191aa049cb" /><Relationship Type="http://schemas.openxmlformats.org/officeDocument/2006/relationships/notesMaster" Target="/ppt/notesMasters/notesMaster1.xml" Id="R2b58bdd5b4794fec" /></Relationships>
</file>

<file path=ppt/notesSlides/_rels/notesSlide8.xml.rels>&#65279;<?xml version="1.0" encoding="utf-8"?><Relationships xmlns="http://schemas.openxmlformats.org/package/2006/relationships"><Relationship Type="http://schemas.openxmlformats.org/officeDocument/2006/relationships/slide" Target="/ppt/slides/slide8.xml" Id="R26beea8c99eb4945" /><Relationship Type="http://schemas.openxmlformats.org/officeDocument/2006/relationships/notesMaster" Target="/ppt/notesMasters/notesMaster1.xml" Id="R4af6e7f325a64349" /></Relationships>
</file>

<file path=ppt/notesSlides/_rels/notesSlide9.xml.rels>&#65279;<?xml version="1.0" encoding="utf-8"?><Relationships xmlns="http://schemas.openxmlformats.org/package/2006/relationships"><Relationship Type="http://schemas.openxmlformats.org/officeDocument/2006/relationships/slide" Target="/ppt/slides/slide9.xml" Id="R05e0a9c7a2014073" /><Relationship Type="http://schemas.openxmlformats.org/officeDocument/2006/relationships/notesMaster" Target="/ppt/notesMasters/notesMaster1.xml" Id="R555ac309b8de4bf8"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b5ade1612d73488d" /><Relationship Type="http://schemas.openxmlformats.org/officeDocument/2006/relationships/notesMaster" Target="/ppt/notesMasters/notesMaster1.xml" Id="Red65370d7f214177"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a5d62b8441984d70" /><Relationship Type="http://schemas.openxmlformats.org/officeDocument/2006/relationships/notesMaster" Target="/ppt/notesMasters/notesMaster1.xml" Id="R1d0cc912079a4412"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4dfb32223e944891" /><Relationship Type="http://schemas.openxmlformats.org/officeDocument/2006/relationships/notesMaster" Target="/ppt/notesMasters/notesMaster1.xml" Id="R0a30a7b303e04ecc"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d880bf37a8324897" /><Relationship Type="http://schemas.openxmlformats.org/officeDocument/2006/relationships/notesMaster" Target="/ppt/notesMasters/notesMaster1.xml" Id="R8b8f5464f90e4e74"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24abe97f0c894e60" /><Relationship Type="http://schemas.openxmlformats.org/officeDocument/2006/relationships/notesMaster" Target="/ppt/notesMasters/notesMaster1.xml" Id="R1fe9040d86614832"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fc85f073cdf64d51" /><Relationship Type="http://schemas.openxmlformats.org/officeDocument/2006/relationships/notesMaster" Target="/ppt/notesMasters/notesMaster1.xml" Id="R8cda58acc5834af7"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73bcccdac4b9418a" /><Relationship Type="http://schemas.openxmlformats.org/officeDocument/2006/relationships/notesMaster" Target="/ppt/notesMasters/notesMaster1.xml" Id="Rb6c99fc630a048e8"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6f609dfa63504394" /><Relationship Type="http://schemas.openxmlformats.org/officeDocument/2006/relationships/notesMaster" Target="/ppt/notesMasters/notesMaster1.xml" Id="Re8fd4fab94ca4a55"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021ac46679ac4681" /><Relationship Type="http://schemas.openxmlformats.org/officeDocument/2006/relationships/notesMaster" Target="/ppt/notesMasters/notesMaster1.xml" Id="Ra052e7fc59c24ddf"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d351570fdb774e75" /><Relationship Type="http://schemas.openxmlformats.org/officeDocument/2006/relationships/notesMaster" Target="/ppt/notesMasters/notesMaster1.xml" Id="Rc6ada3425aaf4a97"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4c41f4ba89c44e12" /><Relationship Type="http://schemas.openxmlformats.org/officeDocument/2006/relationships/notesMaster" Target="/ppt/notesMasters/notesMaster1.xml" Id="Rcada8849d8304fe7"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00a5b30489614838" /><Relationship Type="http://schemas.openxmlformats.org/officeDocument/2006/relationships/notesMaster" Target="/ppt/notesMasters/notesMaster1.xml" Id="Rd0e19068f8614a1f"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0f2d6bd37e5f459e" /><Relationship Type="http://schemas.openxmlformats.org/officeDocument/2006/relationships/notesMaster" Target="/ppt/notesMasters/notesMaster1.xml" Id="Rc4dbeb9af68c44a4"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31b21964d8894bda" /><Relationship Type="http://schemas.openxmlformats.org/officeDocument/2006/relationships/notesMaster" Target="/ppt/notesMasters/notesMaster1.xml" Id="R79199d4896144f61"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99466303958a453f" /><Relationship Type="http://schemas.openxmlformats.org/officeDocument/2006/relationships/notesMaster" Target="/ppt/notesMasters/notesMaster1.xml" Id="R0705f6718a6a4426"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a864ab38980745cd" /><Relationship Type="http://schemas.openxmlformats.org/officeDocument/2006/relationships/notesMaster" Target="/ppt/notesMasters/notesMaster1.xml" Id="R2851f22e13ca4f7e"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eec1b9bfa3e24a7c" /><Relationship Type="http://schemas.openxmlformats.org/officeDocument/2006/relationships/notesMaster" Target="/ppt/notesMasters/notesMaster1.xml" Id="R24412b81fd154e66"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4c79f9a7dc7f4ea7" /><Relationship Type="http://schemas.openxmlformats.org/officeDocument/2006/relationships/notesMaster" Target="/ppt/notesMasters/notesMaster1.xml" Id="Rd1f1376265e24761"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f9c5116033ab4eb4" /><Relationship Type="http://schemas.openxmlformats.org/officeDocument/2006/relationships/notesMaster" Target="/ppt/notesMasters/notesMaster1.xml" Id="R6cbed22389e1465c"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d6a9a35e0dfa4e22" /><Relationship Type="http://schemas.openxmlformats.org/officeDocument/2006/relationships/notesMaster" Target="/ppt/notesMasters/notesMaster1.xml" Id="R0e736774b1d24eb5"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48f4ff2dcfa84ee9" /><Relationship Type="http://schemas.openxmlformats.org/officeDocument/2006/relationships/notesMaster" Target="/ppt/notesMasters/notesMaster1.xml" Id="R9ee66ef181fc4f8e"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b2a70ce96a564c7c" /><Relationship Type="http://schemas.openxmlformats.org/officeDocument/2006/relationships/notesMaster" Target="/ppt/notesMasters/notesMaster1.xml" Id="R26f03054cebc472d"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8425a7552c384285" /><Relationship Type="http://schemas.openxmlformats.org/officeDocument/2006/relationships/notesMaster" Target="/ppt/notesMasters/notesMaster1.xml" Id="R554871c5543044ea"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9bfb7fb60a574f33" /><Relationship Type="http://schemas.openxmlformats.org/officeDocument/2006/relationships/notesMaster" Target="/ppt/notesMasters/notesMaster1.xml" Id="R95d2e23a60cc4a90"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49f9591bc8a148f0" /><Relationship Type="http://schemas.openxmlformats.org/officeDocument/2006/relationships/notesMaster" Target="/ppt/notesMasters/notesMaster1.xml" Id="R0c058d6f5e4c48be"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8d44348d51694fa6" /><Relationship Type="http://schemas.openxmlformats.org/officeDocument/2006/relationships/notesMaster" Target="/ppt/notesMasters/notesMaster1.xml" Id="R3103383b483d48a5"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4e9d341b9edc4f33" /><Relationship Type="http://schemas.openxmlformats.org/officeDocument/2006/relationships/notesMaster" Target="/ppt/notesMasters/notesMaster1.xml" Id="Rc9284e00e03843b5"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c7083d35452846b1" /><Relationship Type="http://schemas.openxmlformats.org/officeDocument/2006/relationships/notesMaster" Target="/ppt/notesMasters/notesMaster1.xml" Id="R19a9400bda2a4f75"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355dd2afbdf64a7d" /><Relationship Type="http://schemas.openxmlformats.org/officeDocument/2006/relationships/notesMaster" Target="/ppt/notesMasters/notesMaster1.xml" Id="Ra52ec8ddd1bf4e0a"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b43f68f52090479b" /><Relationship Type="http://schemas.openxmlformats.org/officeDocument/2006/relationships/notesMaster" Target="/ppt/notesMasters/notesMaster1.xml" Id="R1556ded208ba483c"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36da624a089a48cc" /><Relationship Type="http://schemas.openxmlformats.org/officeDocument/2006/relationships/notesMaster" Target="/ppt/notesMasters/notesMaster1.xml" Id="R62e8c1827c554b86"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5fac5aac64a7435d" /><Relationship Type="http://schemas.openxmlformats.org/officeDocument/2006/relationships/notesMaster" Target="/ppt/notesMasters/notesMaster1.xml" Id="Rebfe07d9ede54c07"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7134aada6d6d43c1" /><Relationship Type="http://schemas.openxmlformats.org/officeDocument/2006/relationships/image" Target="/ppt/media/image.png" Id="Re14f962efb844104" /><Relationship Type="http://schemas.openxmlformats.org/officeDocument/2006/relationships/image" Target="/ppt/media/image2.png" Id="R0c7242d9a2d04c79" /><Relationship Type="http://schemas.openxmlformats.org/officeDocument/2006/relationships/image" Target="/ppt/media/image.jpeg" Id="R421d3327ab1e457a"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c073eb075c0b4128"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e14f962efb844104"/>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0c7242d9a2d04c79"/>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421d3327ab1e457a"/>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dc136fc0296e4c06" /><Relationship Type="http://schemas.openxmlformats.org/officeDocument/2006/relationships/slideLayout" Target="/ppt/slideLayouts/slideLayout1.xml" Id="Rf0256c244bca4d83" /><Relationship Type="http://schemas.openxmlformats.org/officeDocument/2006/relationships/slideLayout" Target="/ppt/slideLayouts/slideLayout2.xml" Id="R7086f9679230487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f0256c244bca4d83"/>
    <p:sldLayoutId xmlns:r="http://schemas.openxmlformats.org/officeDocument/2006/relationships" id="2147483650" r:id="R7086f96792304872"/>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ffd76077f2ce4d20" /><Relationship Type="http://schemas.openxmlformats.org/officeDocument/2006/relationships/notesSlide" Target="/ppt/notesSlides/notesSlide1.xml" Id="R3e48303d56cf4e75"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e7a4a71a33914d9b" /><Relationship Type="http://schemas.openxmlformats.org/officeDocument/2006/relationships/notesSlide" Target="/ppt/notesSlides/notesSlide2.xml" Id="Rf44b95ee42844676"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f05eeed91c484a47" /><Relationship Type="http://schemas.openxmlformats.org/officeDocument/2006/relationships/notesSlide" Target="/ppt/notesSlides/notesSlide3.xml" Id="Ra98b55c94b3d40e8"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c1321411fc1b4562" /><Relationship Type="http://schemas.openxmlformats.org/officeDocument/2006/relationships/notesSlide" Target="/ppt/notesSlides/notesSlide4.xml" Id="R1070303240bc41fe"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312f5f6907474313" /><Relationship Type="http://schemas.openxmlformats.org/officeDocument/2006/relationships/notesSlide" Target="/ppt/notesSlides/notesSlide5.xml" Id="Rae538046647e4547"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a57969dc8b154861" /><Relationship Type="http://schemas.openxmlformats.org/officeDocument/2006/relationships/notesSlide" Target="/ppt/notesSlides/notesSlide6.xml" Id="Re795ad73e9d4415d"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aeb55c7a6aba4fe8" /><Relationship Type="http://schemas.openxmlformats.org/officeDocument/2006/relationships/notesSlide" Target="/ppt/notesSlides/notesSlide7.xml" Id="R067f7b3dfe7c486f"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3efd99421154423e" /><Relationship Type="http://schemas.openxmlformats.org/officeDocument/2006/relationships/notesSlide" Target="/ppt/notesSlides/notesSlide8.xml" Id="R29b6d31c67664ff0"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57471d0621da492e" /><Relationship Type="http://schemas.openxmlformats.org/officeDocument/2006/relationships/notesSlide" Target="/ppt/notesSlides/notesSlide9.xml" Id="R432902199fe84168"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09d002068254414b" /><Relationship Type="http://schemas.openxmlformats.org/officeDocument/2006/relationships/notesSlide" Target="/ppt/notesSlides/notesSlide10.xml" Id="Rc75ab7cb372a4778"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cb667f113613467f" /><Relationship Type="http://schemas.openxmlformats.org/officeDocument/2006/relationships/notesSlide" Target="/ppt/notesSlides/notesSlide11.xml" Id="R6d1a7894dfcd439a"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2eecdfd1c5004edf" /><Relationship Type="http://schemas.openxmlformats.org/officeDocument/2006/relationships/notesSlide" Target="/ppt/notesSlides/notesSlide12.xml" Id="R7d5c3642637a4ed3"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7ce8766341c04de3" /><Relationship Type="http://schemas.openxmlformats.org/officeDocument/2006/relationships/notesSlide" Target="/ppt/notesSlides/notesSlide13.xml" Id="R4508ac2346824b71"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34dcccc89a884b49" /><Relationship Type="http://schemas.openxmlformats.org/officeDocument/2006/relationships/notesSlide" Target="/ppt/notesSlides/notesSlide14.xml" Id="R2b7c60593824460b"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843ea1fa2a6b4c22" /><Relationship Type="http://schemas.openxmlformats.org/officeDocument/2006/relationships/notesSlide" Target="/ppt/notesSlides/notesSlide15.xml" Id="R82830545b79040a2"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9acb80a90c3443f7" /><Relationship Type="http://schemas.openxmlformats.org/officeDocument/2006/relationships/notesSlide" Target="/ppt/notesSlides/notesSlide16.xml" Id="R538e9cdff4c34ed4"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be618cbc62f14882" /><Relationship Type="http://schemas.openxmlformats.org/officeDocument/2006/relationships/notesSlide" Target="/ppt/notesSlides/notesSlide17.xml" Id="Rd86834d9d9044e0e"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0f62fa2defc34e99" /><Relationship Type="http://schemas.openxmlformats.org/officeDocument/2006/relationships/notesSlide" Target="/ppt/notesSlides/notesSlide18.xml" Id="R5fff6aa4333d4190"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2c5ebbbd76c34717" /><Relationship Type="http://schemas.openxmlformats.org/officeDocument/2006/relationships/notesSlide" Target="/ppt/notesSlides/notesSlide19.xml" Id="Ra32f88ae8c804212"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1653e5fa828549c4" /><Relationship Type="http://schemas.openxmlformats.org/officeDocument/2006/relationships/notesSlide" Target="/ppt/notesSlides/notesSlide20.xml" Id="R96157079b8954c9b"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3261d2cd0542450c" /><Relationship Type="http://schemas.openxmlformats.org/officeDocument/2006/relationships/notesSlide" Target="/ppt/notesSlides/notesSlide21.xml" Id="R1746d4539fe04080"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e11254c73a1a4573" /><Relationship Type="http://schemas.openxmlformats.org/officeDocument/2006/relationships/notesSlide" Target="/ppt/notesSlides/notesSlide22.xml" Id="Rfa8292762f6c4a92"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ab669b818dce48fa" /><Relationship Type="http://schemas.openxmlformats.org/officeDocument/2006/relationships/notesSlide" Target="/ppt/notesSlides/notesSlide23.xml" Id="R2c6630880f624ea4"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cd3b9329cee84697" /><Relationship Type="http://schemas.openxmlformats.org/officeDocument/2006/relationships/notesSlide" Target="/ppt/notesSlides/notesSlide24.xml" Id="Rfc255112e83749d2"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3416061edb4d4aea" /><Relationship Type="http://schemas.openxmlformats.org/officeDocument/2006/relationships/notesSlide" Target="/ppt/notesSlides/notesSlide25.xml" Id="R29c5e31065da47b0"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2ec0a300d3af4ba5" /><Relationship Type="http://schemas.openxmlformats.org/officeDocument/2006/relationships/notesSlide" Target="/ppt/notesSlides/notesSlide26.xml" Id="Rd00dfde8d75045e3"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88dc6c89cdee400c" /><Relationship Type="http://schemas.openxmlformats.org/officeDocument/2006/relationships/notesSlide" Target="/ppt/notesSlides/notesSlide27.xml" Id="R9930f50403c04828"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45eef3ca2d974072" /><Relationship Type="http://schemas.openxmlformats.org/officeDocument/2006/relationships/notesSlide" Target="/ppt/notesSlides/notesSlide28.xml" Id="R61ec10786b8c4148"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35254106b1314c9f" /><Relationship Type="http://schemas.openxmlformats.org/officeDocument/2006/relationships/notesSlide" Target="/ppt/notesSlides/notesSlide29.xml" Id="Rcbaee83566c249fe"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d2bff1443c6745c8" /><Relationship Type="http://schemas.openxmlformats.org/officeDocument/2006/relationships/notesSlide" Target="/ppt/notesSlides/notesSlide30.xml" Id="Rff33d82dc84f4667"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694f082d5cb74dfa" /><Relationship Type="http://schemas.openxmlformats.org/officeDocument/2006/relationships/notesSlide" Target="/ppt/notesSlides/notesSlide31.xml" Id="R3288859397f34327"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a5a40deb68c74d5b" /><Relationship Type="http://schemas.openxmlformats.org/officeDocument/2006/relationships/notesSlide" Target="/ppt/notesSlides/notesSlide32.xml" Id="R1cc292429820482c"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80e26a8ecb2542dd" /><Relationship Type="http://schemas.openxmlformats.org/officeDocument/2006/relationships/notesSlide" Target="/ppt/notesSlides/notesSlide33.xml" Id="R583edf24140d4cbf"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5fa10df3ba454834" /><Relationship Type="http://schemas.openxmlformats.org/officeDocument/2006/relationships/notesSlide" Target="/ppt/notesSlides/notesSlide34.xml" Id="R996653e107574e7a"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7329663520ba480e" /><Relationship Type="http://schemas.openxmlformats.org/officeDocument/2006/relationships/notesSlide" Target="/ppt/notesSlides/notesSlide35.xml" Id="Re9c1d8956d3d4290"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befdced1d7ac4598" /><Relationship Type="http://schemas.openxmlformats.org/officeDocument/2006/relationships/notesSlide" Target="/ppt/notesSlides/notesSlide36.xml" Id="R791cd06bf39a4ed2"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d7b2f5bb865249aa" /><Relationship Type="http://schemas.openxmlformats.org/officeDocument/2006/relationships/notesSlide" Target="/ppt/notesSlides/notesSlide37.xml" Id="R375f31ed5a5f49b7"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92f0097097f84ae7" /><Relationship Type="http://schemas.openxmlformats.org/officeDocument/2006/relationships/notesSlide" Target="/ppt/notesSlides/notesSlide38.xml" Id="Re946715a95b94b94" /></Relationships>
</file>

<file path=ppt/slides/_rels/slide39.xml.rels>&#65279;<?xml version="1.0" encoding="utf-8"?><Relationships xmlns="http://schemas.openxmlformats.org/package/2006/relationships"><Relationship Type="http://schemas.openxmlformats.org/officeDocument/2006/relationships/slideLayout" Target="/ppt/slideLayouts/slideLayout2.xml" Id="Rc003dea0d90243a0" /><Relationship Type="http://schemas.openxmlformats.org/officeDocument/2006/relationships/notesSlide" Target="/ppt/notesSlides/notesSlide39.xml" Id="R0ef601ceb33a4e68" /></Relationships>
</file>

<file path=ppt/slides/_rels/slide40.xml.rels>&#65279;<?xml version="1.0" encoding="utf-8"?><Relationships xmlns="http://schemas.openxmlformats.org/package/2006/relationships"><Relationship Type="http://schemas.openxmlformats.org/officeDocument/2006/relationships/slideLayout" Target="/ppt/slideLayouts/slideLayout2.xml" Id="R75ff11d8f34d45e6" /><Relationship Type="http://schemas.openxmlformats.org/officeDocument/2006/relationships/notesSlide" Target="/ppt/notesSlides/notesSlide40.xml" Id="R16863326709f4d63" /></Relationships>
</file>

<file path=ppt/slides/_rels/slide41.xml.rels>&#65279;<?xml version="1.0" encoding="utf-8"?><Relationships xmlns="http://schemas.openxmlformats.org/package/2006/relationships"><Relationship Type="http://schemas.openxmlformats.org/officeDocument/2006/relationships/slideLayout" Target="/ppt/slideLayouts/slideLayout2.xml" Id="Rca76a6574456485e" /><Relationship Type="http://schemas.openxmlformats.org/officeDocument/2006/relationships/notesSlide" Target="/ppt/notesSlides/notesSlide41.xml" Id="Rfb9141cc3c3448c6"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希伯來書第11章</a:t>
            </a:r>
          </a:p>
          <a:p xmlns:a="http://schemas.openxmlformats.org/drawingml/2006/main">
            <a:pPr algn="ctr">
              <a:buNone/>
            </a:pPr>
            <a:r>
              <a:rPr sz="2000">
                <a:solidFill>
                  <a:srgbClr val="FFFFFF"/>
                </a:solidFill>
                <a:latin typeface="Georgia"/>
                <a:ea typeface="Georgia"/>
                <a:cs typeface="Georgia"/>
              </a:rPr>
              <a:t>Hebrews 11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11:1  |  Hebrews 11:1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信就是所望之事的實底，是未見之事的確據。</a:t>
            </a:r>
          </a:p>
          <a:p xmlns:a="http://schemas.openxmlformats.org/drawingml/2006/main">
            <a:pPr algn="ctr">
              <a:buNone/>
            </a:pPr>
            <a:r>
              <a:rPr sz="2800">
                <a:solidFill>
                  <a:srgbClr val="FFFFFF"/>
                </a:solidFill>
                <a:latin typeface="Georgia"/>
                <a:ea typeface="Georgia"/>
                <a:cs typeface="Georgia"/>
              </a:rPr>
              <a:t>Now faith is the substance of things hoped for, the evidence of things not seen.</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11:2  |  Hebrews 11:2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古人在這信上得了美好的證據。</a:t>
            </a:r>
          </a:p>
          <a:p xmlns:a="http://schemas.openxmlformats.org/drawingml/2006/main">
            <a:pPr algn="ctr">
              <a:buNone/>
            </a:pPr>
            <a:r>
              <a:rPr sz="2800">
                <a:solidFill>
                  <a:srgbClr val="FFFFFF"/>
                </a:solidFill>
                <a:latin typeface="Georgia"/>
                <a:ea typeface="Georgia"/>
                <a:cs typeface="Georgia"/>
              </a:rPr>
              <a:t>For by it the elders obtained a good report.</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11:3  |  Hebrews 11:3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我們因着信，就知道諸世界是藉神話造成的；這樣，所看見的，並不是從顯然之物造出來的。</a:t>
            </a:r>
          </a:p>
          <a:p xmlns:a="http://schemas.openxmlformats.org/drawingml/2006/main">
            <a:pPr algn="ctr">
              <a:buNone/>
            </a:pPr>
            <a:r>
              <a:rPr sz="2100">
                <a:solidFill>
                  <a:srgbClr val="FFFFFF"/>
                </a:solidFill>
                <a:latin typeface="Georgia"/>
                <a:ea typeface="Georgia"/>
                <a:cs typeface="Georgia"/>
              </a:rPr>
              <a:t>Through faith we understand that the worlds were framed by the word of God, so that things which are seen were not made of things which do appear.</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11:4  |  Hebrews 11:4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亞伯因着信，獻祭與神，比該隱所獻的更美，因此便得了稱義的見證，就是神指他禮物作的見證。他雖然死了，卻因這信，仍舊說話。</a:t>
            </a:r>
          </a:p>
          <a:p xmlns:a="http://schemas.openxmlformats.org/drawingml/2006/main">
            <a:pPr algn="ctr">
              <a:buNone/>
            </a:pPr>
            <a:r>
              <a:rPr sz="2100">
                <a:solidFill>
                  <a:srgbClr val="FFFFFF"/>
                </a:solidFill>
                <a:latin typeface="Georgia"/>
                <a:ea typeface="Georgia"/>
                <a:cs typeface="Georgia"/>
              </a:rPr>
              <a:t>By faith Abel offered unto God a more excellent sacrifice than Cain, by which he obtained witness that he was righteous, God testifying of his gifts: and by it he being dead yet speaketh.</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11:5  |  Hebrews 11:5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以諾因着信，被接去，不至於見死，人也找不着他，因為神已經把他接去了；只是他被接去以先，已經得了神喜悅他的明證。</a:t>
            </a:r>
          </a:p>
          <a:p xmlns:a="http://schemas.openxmlformats.org/drawingml/2006/main">
            <a:pPr algn="ctr">
              <a:buNone/>
            </a:pPr>
            <a:r>
              <a:rPr sz="2100">
                <a:solidFill>
                  <a:srgbClr val="FFFFFF"/>
                </a:solidFill>
                <a:latin typeface="Georgia"/>
                <a:ea typeface="Georgia"/>
                <a:cs typeface="Georgia"/>
              </a:rPr>
              <a:t>By faith Enoch was translated that he should not see death; and was not found, because God had translated him: for before his translation he had this testimony, that he pleased God.</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11:6  |  Hebrews 11:6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人非有信，就不能得神的喜悅；因為到神面前來的人必須信有神，且信他賞賜那尋求他的人。</a:t>
            </a:r>
          </a:p>
          <a:p xmlns:a="http://schemas.openxmlformats.org/drawingml/2006/main">
            <a:pPr algn="ctr">
              <a:buNone/>
            </a:pPr>
            <a:r>
              <a:rPr sz="2100">
                <a:solidFill>
                  <a:srgbClr val="FFFFFF"/>
                </a:solidFill>
                <a:latin typeface="Georgia"/>
                <a:ea typeface="Georgia"/>
                <a:cs typeface="Georgia"/>
              </a:rPr>
              <a:t>But without faith it is impossible to please him: for he that cometh to God must believe that he is, and that he is a rewarder of them that diligently seek him.</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11:7  |  Hebrews 11:7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挪亞因着信，既蒙[神]指示他未見的事，動了敬畏的心，預備了一隻方舟，使他全家得救。因此就定了那世代的罪，自己也承受了那從信而來的義。</a:t>
            </a:r>
          </a:p>
          <a:p xmlns:a="http://schemas.openxmlformats.org/drawingml/2006/main">
            <a:pPr algn="ctr">
              <a:buNone/>
            </a:pPr>
            <a:r>
              <a:rPr sz="2100">
                <a:solidFill>
                  <a:srgbClr val="FFFFFF"/>
                </a:solidFill>
                <a:latin typeface="Georgia"/>
                <a:ea typeface="Georgia"/>
                <a:cs typeface="Georgia"/>
              </a:rPr>
              <a:t>By faith Noah, being warned of God of things not seen as yet, moved with fear, prepared an ark to the saving of his house; by the which he condemned the world, and became heir of the righteousness which is by faith.</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11:8  |  Hebrews 11:8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亞伯拉罕因着信，蒙召的時候就遵命出去，往將來要得為業的地方去；出去的時候，還不知往哪裏去。</a:t>
            </a:r>
          </a:p>
          <a:p xmlns:a="http://schemas.openxmlformats.org/drawingml/2006/main">
            <a:pPr algn="ctr">
              <a:buNone/>
            </a:pPr>
            <a:r>
              <a:rPr sz="2100">
                <a:solidFill>
                  <a:srgbClr val="FFFFFF"/>
                </a:solidFill>
                <a:latin typeface="Georgia"/>
                <a:ea typeface="Georgia"/>
                <a:cs typeface="Georgia"/>
              </a:rPr>
              <a:t>By faith Abraham, when he was called to go out into a place which he should after receive for an inheritance, obeyed; and he went out, not knowing whither he went.</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11:9  |  Hebrews 11:9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他因着信，就在所應許之地作客，好像在異地居住帳棚，與那同蒙一個應許的以撒、雅各一樣。</a:t>
            </a:r>
          </a:p>
          <a:p xmlns:a="http://schemas.openxmlformats.org/drawingml/2006/main">
            <a:pPr algn="ctr">
              <a:buNone/>
            </a:pPr>
            <a:r>
              <a:rPr sz="2100">
                <a:solidFill>
                  <a:srgbClr val="FFFFFF"/>
                </a:solidFill>
                <a:latin typeface="Georgia"/>
                <a:ea typeface="Georgia"/>
                <a:cs typeface="Georgia"/>
              </a:rPr>
              <a:t>By faith he sojourned in the land of promise, as in a strange country, dwelling in tabernacles with Isaac and Jacob, the heirs with him of the same promise:</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11:10  |  Hebrews 11:10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因為他等候那座有根基的城，就是神所經營所建造的。</a:t>
            </a:r>
          </a:p>
          <a:p xmlns:a="http://schemas.openxmlformats.org/drawingml/2006/main">
            <a:pPr algn="ctr">
              <a:buNone/>
            </a:pPr>
            <a:r>
              <a:rPr sz="2800">
                <a:solidFill>
                  <a:srgbClr val="FFFFFF"/>
                </a:solidFill>
                <a:latin typeface="Georgia"/>
                <a:ea typeface="Georgia"/>
                <a:cs typeface="Georgia"/>
              </a:rPr>
              <a:t>For he looked for a city which hath foundations, whose builder and maker is God.</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11:11  |  Hebrews 11:11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因着信，連撒拉自己，雖然過了生育的歲數，還能懷孕，因她以為那應許她的是可信的。</a:t>
            </a:r>
          </a:p>
          <a:p xmlns:a="http://schemas.openxmlformats.org/drawingml/2006/main">
            <a:pPr algn="ctr">
              <a:buNone/>
            </a:pPr>
            <a:r>
              <a:rPr sz="2100">
                <a:solidFill>
                  <a:srgbClr val="FFFFFF"/>
                </a:solidFill>
                <a:latin typeface="Georgia"/>
                <a:ea typeface="Georgia"/>
                <a:cs typeface="Georgia"/>
              </a:rPr>
              <a:t>Through faith also Sara herself received strength to conceive seed, and was delivered of a child when she was past age, because she judged him faithful who had promised.</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11:12  |  Hebrews 11:12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所以從一個彷彿已死的人就生出[子孫]，如同天上的星那樣眾多，海邊的沙那樣無數。</a:t>
            </a:r>
          </a:p>
          <a:p xmlns:a="http://schemas.openxmlformats.org/drawingml/2006/main">
            <a:pPr algn="ctr">
              <a:buNone/>
            </a:pPr>
            <a:r>
              <a:rPr sz="2100">
                <a:solidFill>
                  <a:srgbClr val="FFFFFF"/>
                </a:solidFill>
                <a:latin typeface="Georgia"/>
                <a:ea typeface="Georgia"/>
                <a:cs typeface="Georgia"/>
              </a:rPr>
              <a:t>Therefore sprang there even of one, and him as good as dead, so many as the stars of the sky in multitude, and as the sand which is by the sea shore innumerable.</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11:13  |  Hebrews 11:13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這些人都是存着信心死的，並沒有得着所應許的；卻從遠處望見，且歡喜迎接，又承認自己在世上是客旅，是寄居的。</a:t>
            </a:r>
          </a:p>
          <a:p xmlns:a="http://schemas.openxmlformats.org/drawingml/2006/main">
            <a:pPr algn="ctr">
              <a:buNone/>
            </a:pPr>
            <a:r>
              <a:rPr sz="2100">
                <a:solidFill>
                  <a:srgbClr val="FFFFFF"/>
                </a:solidFill>
                <a:latin typeface="Georgia"/>
                <a:ea typeface="Georgia"/>
                <a:cs typeface="Georgia"/>
              </a:rPr>
              <a:t>These all died in faith, not having received the promises, but having seen them afar off, and were persuaded of them, and embraced them, and confessed that they were strangers and pilgrims on the earth.</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11:14  |  Hebrews 11:14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說這樣話的人是表明自己要找一個家鄉。</a:t>
            </a:r>
          </a:p>
          <a:p xmlns:a="http://schemas.openxmlformats.org/drawingml/2006/main">
            <a:pPr algn="ctr">
              <a:buNone/>
            </a:pPr>
            <a:r>
              <a:rPr sz="2800">
                <a:solidFill>
                  <a:srgbClr val="FFFFFF"/>
                </a:solidFill>
                <a:latin typeface="Georgia"/>
                <a:ea typeface="Georgia"/>
                <a:cs typeface="Georgia"/>
              </a:rPr>
              <a:t>For they that say such things declare plainly that they seek a country.</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11:15  |  Hebrews 11:15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他們若想念所離開的家鄉，還有可以回去的機會。</a:t>
            </a:r>
          </a:p>
          <a:p xmlns:a="http://schemas.openxmlformats.org/drawingml/2006/main">
            <a:pPr algn="ctr">
              <a:buNone/>
            </a:pPr>
            <a:r>
              <a:rPr sz="2400">
                <a:solidFill>
                  <a:srgbClr val="FFFFFF"/>
                </a:solidFill>
                <a:latin typeface="Georgia"/>
                <a:ea typeface="Georgia"/>
                <a:cs typeface="Georgia"/>
              </a:rPr>
              <a:t>And truly, if they had been mindful of that country from whence they came out, they might have had opportunity to have returned.</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11:16  |  Hebrews 11:16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他們卻羨慕一個更美的家鄉，就是在天上的。所以神被稱為他們的神，並不以為恥，因為他已經給他們預備了一座城。</a:t>
            </a:r>
          </a:p>
          <a:p xmlns:a="http://schemas.openxmlformats.org/drawingml/2006/main">
            <a:pPr algn="ctr">
              <a:buNone/>
            </a:pPr>
            <a:r>
              <a:rPr sz="2100">
                <a:solidFill>
                  <a:srgbClr val="FFFFFF"/>
                </a:solidFill>
                <a:latin typeface="Georgia"/>
                <a:ea typeface="Georgia"/>
                <a:cs typeface="Georgia"/>
              </a:rPr>
              <a:t>But now they desire a better country, that is, an heavenly: wherefore God is not ashamed to be called their God: for he hath prepared for them a city.</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11:17  |  Hebrews 11:17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亞伯拉罕因着信，被試驗的時候，就把以撒獻上；這便是那歡喜領受應許的，將自己獨生的兒子獻上。</a:t>
            </a:r>
          </a:p>
          <a:p xmlns:a="http://schemas.openxmlformats.org/drawingml/2006/main">
            <a:pPr algn="ctr">
              <a:buNone/>
            </a:pPr>
            <a:r>
              <a:rPr sz="2400">
                <a:solidFill>
                  <a:srgbClr val="FFFFFF"/>
                </a:solidFill>
                <a:latin typeface="Georgia"/>
                <a:ea typeface="Georgia"/>
                <a:cs typeface="Georgia"/>
              </a:rPr>
              <a:t>By faith Abraham, when he was tried, offered up Isaac: and he that had received the promises offered up his only begotten son,</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11:18  |  Hebrews 11:18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[論到這兒子]，曾有話說：「從以撒生的才要稱為你的後裔。」</a:t>
            </a:r>
          </a:p>
          <a:p xmlns:a="http://schemas.openxmlformats.org/drawingml/2006/main">
            <a:pPr algn="ctr">
              <a:buNone/>
            </a:pPr>
            <a:r>
              <a:rPr sz="2800">
                <a:solidFill>
                  <a:srgbClr val="FFFFFF"/>
                </a:solidFill>
                <a:latin typeface="Georgia"/>
                <a:ea typeface="Georgia"/>
                <a:cs typeface="Georgia"/>
              </a:rPr>
              <a:t>Of whom it was said, That in Isaac shall thy seed be called:</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11:19  |  Hebrews 11:19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他以為神還能叫人從死裏復活；他也彷彿從死中得回他的兒子來。</a:t>
            </a:r>
          </a:p>
          <a:p xmlns:a="http://schemas.openxmlformats.org/drawingml/2006/main">
            <a:pPr algn="ctr">
              <a:buNone/>
            </a:pPr>
            <a:r>
              <a:rPr sz="2400">
                <a:solidFill>
                  <a:srgbClr val="FFFFFF"/>
                </a:solidFill>
                <a:latin typeface="Georgia"/>
                <a:ea typeface="Georgia"/>
                <a:cs typeface="Georgia"/>
              </a:rPr>
              <a:t>Accounting that God was able to raise him up, even from the dead; from whence also he received him in a figure.</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11:20  |  Hebrews 11:20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以撒因着信，就指着將來的事給雅各、以掃祝福。</a:t>
            </a:r>
          </a:p>
          <a:p xmlns:a="http://schemas.openxmlformats.org/drawingml/2006/main">
            <a:pPr algn="ctr">
              <a:buNone/>
            </a:pPr>
            <a:r>
              <a:rPr sz="2800">
                <a:solidFill>
                  <a:srgbClr val="FFFFFF"/>
                </a:solidFill>
                <a:latin typeface="Georgia"/>
                <a:ea typeface="Georgia"/>
                <a:cs typeface="Georgia"/>
              </a:rPr>
              <a:t>By faith Isaac blessed Jacob and Esau concerning things to come.</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11:21  |  Hebrews 11:21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雅各因着信，臨死的時候，給約瑟的兩個兒子各自祝福，扶着杖頭敬拜神。</a:t>
            </a:r>
          </a:p>
          <a:p xmlns:a="http://schemas.openxmlformats.org/drawingml/2006/main">
            <a:pPr algn="ctr">
              <a:buNone/>
            </a:pPr>
            <a:r>
              <a:rPr sz="2400">
                <a:solidFill>
                  <a:srgbClr val="FFFFFF"/>
                </a:solidFill>
                <a:latin typeface="Georgia"/>
                <a:ea typeface="Georgia"/>
                <a:cs typeface="Georgia"/>
              </a:rPr>
              <a:t>By faith Jacob, when he was a dying, blessed both the sons of Joseph; and worshipped, leaning upon the top of his staff.</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11:22  |  Hebrews 11:22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約瑟因着信，臨終的時候，提到以色列族將來要出[埃及]，並為自己的骸骨留下遺命。</a:t>
            </a:r>
          </a:p>
          <a:p xmlns:a="http://schemas.openxmlformats.org/drawingml/2006/main">
            <a:pPr algn="ctr">
              <a:buNone/>
            </a:pPr>
            <a:r>
              <a:rPr sz="2400">
                <a:solidFill>
                  <a:srgbClr val="FFFFFF"/>
                </a:solidFill>
                <a:latin typeface="Georgia"/>
                <a:ea typeface="Georgia"/>
                <a:cs typeface="Georgia"/>
              </a:rPr>
              <a:t>By faith Joseph, when he died, made mention of the departing of the children of Israel; and gave commandment concerning his bones.</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11:23  |  Hebrews 11:23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摩西生下來，他的父母見他是個俊美的孩子，就因着信，把他藏了三個月，並不怕王命。</a:t>
            </a:r>
          </a:p>
          <a:p xmlns:a="http://schemas.openxmlformats.org/drawingml/2006/main">
            <a:pPr algn="ctr">
              <a:buNone/>
            </a:pPr>
            <a:r>
              <a:rPr sz="2100">
                <a:solidFill>
                  <a:srgbClr val="FFFFFF"/>
                </a:solidFill>
                <a:latin typeface="Georgia"/>
                <a:ea typeface="Georgia"/>
                <a:cs typeface="Georgia"/>
              </a:rPr>
              <a:t>By faith Moses, when he was born, was hid three months of his parents, because they saw he was a proper child; and they were not afraid of the king’s commandment.</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11:24  |  Hebrews 11:24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摩西因着信，長大了就不肯稱為法老女兒之子。</a:t>
            </a:r>
          </a:p>
          <a:p xmlns:a="http://schemas.openxmlformats.org/drawingml/2006/main">
            <a:pPr algn="ctr">
              <a:buNone/>
            </a:pPr>
            <a:r>
              <a:rPr sz="2400">
                <a:solidFill>
                  <a:srgbClr val="FFFFFF"/>
                </a:solidFill>
                <a:latin typeface="Georgia"/>
                <a:ea typeface="Georgia"/>
                <a:cs typeface="Georgia"/>
              </a:rPr>
              <a:t>By faith Moses, when he was come to years, refused to be called the son of Pharaoh’s daughter;</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11:25  |  Hebrews 11:25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他寧可和神的百姓同受苦害，也不願暫時享受罪中之樂。</a:t>
            </a:r>
          </a:p>
          <a:p xmlns:a="http://schemas.openxmlformats.org/drawingml/2006/main">
            <a:pPr algn="ctr">
              <a:buNone/>
            </a:pPr>
            <a:r>
              <a:rPr sz="2400">
                <a:solidFill>
                  <a:srgbClr val="FFFFFF"/>
                </a:solidFill>
                <a:latin typeface="Georgia"/>
                <a:ea typeface="Georgia"/>
                <a:cs typeface="Georgia"/>
              </a:rPr>
              <a:t>Choosing rather to suffer affliction with the people of God, than to enjoy the pleasures of sin for a season;</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11:26  |  Hebrews 11:26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他看為基督受的凌辱比埃及的財物更寶貴，因他想望所要得的賞賜。</a:t>
            </a:r>
          </a:p>
          <a:p xmlns:a="http://schemas.openxmlformats.org/drawingml/2006/main">
            <a:pPr algn="ctr">
              <a:buNone/>
            </a:pPr>
            <a:r>
              <a:rPr sz="2400">
                <a:solidFill>
                  <a:srgbClr val="FFFFFF"/>
                </a:solidFill>
                <a:latin typeface="Georgia"/>
                <a:ea typeface="Georgia"/>
                <a:cs typeface="Georgia"/>
              </a:rPr>
              <a:t>Esteeming the reproach of Christ greater riches than the treasures in Egypt: for he had respect unto the recompence of the reward.</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11:27  |  Hebrews 11:27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他因着信，就離開埃及，不怕王怒；因為他恆心忍耐，如同看見那不能看見的[主]。</a:t>
            </a:r>
          </a:p>
          <a:p xmlns:a="http://schemas.openxmlformats.org/drawingml/2006/main">
            <a:pPr algn="ctr">
              <a:buNone/>
            </a:pPr>
            <a:r>
              <a:rPr sz="2400">
                <a:solidFill>
                  <a:srgbClr val="FFFFFF"/>
                </a:solidFill>
                <a:latin typeface="Georgia"/>
                <a:ea typeface="Georgia"/>
                <a:cs typeface="Georgia"/>
              </a:rPr>
              <a:t>By faith he forsook Egypt, not fearing the wrath of the king: for he endured, as seeing him who is invisible.</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11:28  |  Hebrews 11:28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他因着信，就守逾越節，行灑血的禮，免得那滅長子的臨近以色列人。</a:t>
            </a:r>
          </a:p>
          <a:p xmlns:a="http://schemas.openxmlformats.org/drawingml/2006/main">
            <a:pPr algn="ctr">
              <a:buNone/>
            </a:pPr>
            <a:r>
              <a:rPr sz="2400">
                <a:solidFill>
                  <a:srgbClr val="FFFFFF"/>
                </a:solidFill>
                <a:latin typeface="Georgia"/>
                <a:ea typeface="Georgia"/>
                <a:cs typeface="Georgia"/>
              </a:rPr>
              <a:t>Through faith he kept the passover, and the sprinkling of blood, lest he that destroyed the firstborn should touch them.</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11:29  |  Hebrews 11:29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他們因着信，過紅海如行乾地；埃及人試着要過去，就被吞滅了。</a:t>
            </a:r>
          </a:p>
          <a:p xmlns:a="http://schemas.openxmlformats.org/drawingml/2006/main">
            <a:pPr algn="ctr">
              <a:buNone/>
            </a:pPr>
            <a:r>
              <a:rPr sz="2400">
                <a:solidFill>
                  <a:srgbClr val="FFFFFF"/>
                </a:solidFill>
                <a:latin typeface="Georgia"/>
                <a:ea typeface="Georgia"/>
                <a:cs typeface="Georgia"/>
              </a:rPr>
              <a:t>By faith they passed through the Red sea as by dry land: which the Egyptians assaying to do were drowned.</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11:30  |  Hebrews 11:30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以色列人因着信，圍繞耶利哥城七日，城牆就倒塌了。</a:t>
            </a:r>
          </a:p>
          <a:p xmlns:a="http://schemas.openxmlformats.org/drawingml/2006/main">
            <a:pPr algn="ctr">
              <a:buNone/>
            </a:pPr>
            <a:r>
              <a:rPr sz="2400">
                <a:solidFill>
                  <a:srgbClr val="FFFFFF"/>
                </a:solidFill>
                <a:latin typeface="Georgia"/>
                <a:ea typeface="Georgia"/>
                <a:cs typeface="Georgia"/>
              </a:rPr>
              <a:t>By faith the walls of Jericho fell down, after they were compassed about seven days.</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11:31  |  Hebrews 11:31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妓女喇合因着信，曾和和平平地接待探子，就不與那些不順從的人一同滅亡。</a:t>
            </a:r>
          </a:p>
          <a:p xmlns:a="http://schemas.openxmlformats.org/drawingml/2006/main">
            <a:pPr algn="ctr">
              <a:buNone/>
            </a:pPr>
            <a:r>
              <a:rPr sz="2400">
                <a:solidFill>
                  <a:srgbClr val="FFFFFF"/>
                </a:solidFill>
                <a:latin typeface="Georgia"/>
                <a:ea typeface="Georgia"/>
                <a:cs typeface="Georgia"/>
              </a:rPr>
              <a:t>By faith the harlot Rahab perished not with them that believed not, when she had received the spies with peace.</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11:32  |  Hebrews 11:32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我又何必再說呢？若要一一細說，基甸、巴拉、參孫、耶弗他、大衛、撒母耳，和眾先知的事，時候就不夠了。</a:t>
            </a:r>
          </a:p>
          <a:p xmlns:a="http://schemas.openxmlformats.org/drawingml/2006/main">
            <a:pPr algn="ctr">
              <a:buNone/>
            </a:pPr>
            <a:r>
              <a:rPr sz="2100">
                <a:solidFill>
                  <a:srgbClr val="FFFFFF"/>
                </a:solidFill>
                <a:latin typeface="Georgia"/>
                <a:ea typeface="Georgia"/>
                <a:cs typeface="Georgia"/>
              </a:rPr>
              <a:t>And what shall I more say? for the time would fail me to tell of Gedeon, and of Barak, and of Samson, and of Jephthae; of David also, and Samuel, and of the prophets:</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11:33  |  Hebrews 11:33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他們因着信，制伏了敵國，行了公義，得了應許，堵了獅子的口，</a:t>
            </a:r>
          </a:p>
          <a:p xmlns:a="http://schemas.openxmlformats.org/drawingml/2006/main">
            <a:pPr algn="ctr">
              <a:buNone/>
            </a:pPr>
            <a:r>
              <a:rPr sz="2400">
                <a:solidFill>
                  <a:srgbClr val="FFFFFF"/>
                </a:solidFill>
                <a:latin typeface="Georgia"/>
                <a:ea typeface="Georgia"/>
                <a:cs typeface="Georgia"/>
              </a:rPr>
              <a:t>Who through faith subdued kingdoms, wrought righteousness, obtained promises, stopped the mouths of lions,</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11:34  |  Hebrews 11:34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滅了烈火的猛勢，脫了刀劍的鋒刃；軟弱變為剛強，爭戰顯出勇敢，打退外邦的全軍。</a:t>
            </a:r>
          </a:p>
          <a:p xmlns:a="http://schemas.openxmlformats.org/drawingml/2006/main">
            <a:pPr algn="ctr">
              <a:buNone/>
            </a:pPr>
            <a:r>
              <a:rPr sz="2100">
                <a:solidFill>
                  <a:srgbClr val="FFFFFF"/>
                </a:solidFill>
                <a:latin typeface="Georgia"/>
                <a:ea typeface="Georgia"/>
                <a:cs typeface="Georgia"/>
              </a:rPr>
              <a:t>Quenched the violence of fire, escaped the edge of the sword, out of weakness were made strong, waxed valiant in fight, turned to flight the armies of the aliens.</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11:35  |  Hebrews 11:35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有婦人得自己的死人復活。又有人忍受嚴刑，不肯苟且得釋放，為要得着更美的復活。</a:t>
            </a:r>
          </a:p>
          <a:p xmlns:a="http://schemas.openxmlformats.org/drawingml/2006/main">
            <a:pPr algn="ctr">
              <a:buNone/>
            </a:pPr>
            <a:r>
              <a:rPr sz="2100">
                <a:solidFill>
                  <a:srgbClr val="FFFFFF"/>
                </a:solidFill>
                <a:latin typeface="Georgia"/>
                <a:ea typeface="Georgia"/>
                <a:cs typeface="Georgia"/>
              </a:rPr>
              <a:t>Women received their dead raised to life again: and others were tortured, not accepting deliverance; that they might obtain a better resurrection:</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11:36  |  Hebrews 11:36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又有人忍受戲弄、鞭打、捆鎖、監禁、各等的磨煉，</a:t>
            </a:r>
          </a:p>
          <a:p xmlns:a="http://schemas.openxmlformats.org/drawingml/2006/main">
            <a:pPr algn="ctr">
              <a:buNone/>
            </a:pPr>
            <a:r>
              <a:rPr sz="2400">
                <a:solidFill>
                  <a:srgbClr val="FFFFFF"/>
                </a:solidFill>
                <a:latin typeface="Georgia"/>
                <a:ea typeface="Georgia"/>
                <a:cs typeface="Georgia"/>
              </a:rPr>
              <a:t>And others had trial of cruel mockings and scourgings, yea, moreover of bonds and imprisonment:</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11:37  |  Hebrews 11:37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被石頭打死，被鋸鋸死，受試探，被刀殺，披着綿羊、山羊的皮各處奔跑，受窮乏、患難、苦害，</a:t>
            </a:r>
          </a:p>
          <a:p xmlns:a="http://schemas.openxmlformats.org/drawingml/2006/main">
            <a:pPr algn="ctr">
              <a:buNone/>
            </a:pPr>
            <a:r>
              <a:rPr sz="2100">
                <a:solidFill>
                  <a:srgbClr val="FFFFFF"/>
                </a:solidFill>
                <a:latin typeface="Georgia"/>
                <a:ea typeface="Georgia"/>
                <a:cs typeface="Georgia"/>
              </a:rPr>
              <a:t>They were stoned, they were sawn asunder, were tempted, were slain with the sword: they wandered about in sheepskins and goatskins; being destitute, afflicted, tormented;</a:t>
            </a:r>
          </a:p>
        </p:txBody>
      </p:sp>
    </p:spTree>
    <p:extLst>
      <p:ext uri="{BB962C8B-B14F-4D97-AF65-F5344CB8AC3E}">
        <p14:creationId xmlns:p14="http://schemas.microsoft.com/office/powerpoint/2010/main" val="179098557"/>
      </p:ext>
    </p:extLst>
  </p:cSld>
</p:sld>
</file>

<file path=ppt/slides/slide3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11:38  |  Hebrews 11:38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在曠野、山嶺、山洞、地穴，飄流無定，本是世界不配有的人。</a:t>
            </a:r>
          </a:p>
          <a:p xmlns:a="http://schemas.openxmlformats.org/drawingml/2006/main">
            <a:pPr algn="ctr">
              <a:buNone/>
            </a:pPr>
            <a:r>
              <a:rPr sz="2400">
                <a:solidFill>
                  <a:srgbClr val="FFFFFF"/>
                </a:solidFill>
                <a:latin typeface="Georgia"/>
                <a:ea typeface="Georgia"/>
                <a:cs typeface="Georgia"/>
              </a:rPr>
              <a:t>(Of whom the world was not worthy:) they wandered in deserts, and in mountains, and in dens and caves of the earth.</a:t>
            </a:r>
          </a:p>
        </p:txBody>
      </p:sp>
    </p:spTree>
    <p:extLst>
      <p:ext uri="{BB962C8B-B14F-4D97-AF65-F5344CB8AC3E}">
        <p14:creationId xmlns:p14="http://schemas.microsoft.com/office/powerpoint/2010/main" val="179098557"/>
      </p:ext>
    </p:extLst>
  </p:cSld>
</p:sld>
</file>

<file path=ppt/slides/slide4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11:39  |  Hebrews 11:39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這些人都是因信得了美好的證據，卻仍未得着所應許的；</a:t>
            </a:r>
          </a:p>
          <a:p xmlns:a="http://schemas.openxmlformats.org/drawingml/2006/main">
            <a:pPr algn="ctr">
              <a:buNone/>
            </a:pPr>
            <a:r>
              <a:rPr sz="2400">
                <a:solidFill>
                  <a:srgbClr val="FFFFFF"/>
                </a:solidFill>
                <a:latin typeface="Georgia"/>
                <a:ea typeface="Georgia"/>
                <a:cs typeface="Georgia"/>
              </a:rPr>
              <a:t>And these all, having obtained a good report through faith, received not the promise:</a:t>
            </a:r>
          </a:p>
        </p:txBody>
      </p:sp>
    </p:spTree>
    <p:extLst>
      <p:ext uri="{BB962C8B-B14F-4D97-AF65-F5344CB8AC3E}">
        <p14:creationId xmlns:p14="http://schemas.microsoft.com/office/powerpoint/2010/main" val="179098557"/>
      </p:ext>
    </p:extLst>
  </p:cSld>
</p:sld>
</file>

<file path=ppt/slides/slide4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希伯來書 11:40  |  Hebrews 11:40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因為神給我們預備了更美的事，叫他們若不與我們同得，就不能完全。</a:t>
            </a:r>
          </a:p>
          <a:p xmlns:a="http://schemas.openxmlformats.org/drawingml/2006/main">
            <a:pPr algn="ctr">
              <a:buNone/>
            </a:pPr>
            <a:r>
              <a:rPr sz="2400">
                <a:solidFill>
                  <a:srgbClr val="FFFFFF"/>
                </a:solidFill>
                <a:latin typeface="Georgia"/>
                <a:ea typeface="Georgia"/>
                <a:cs typeface="Georgia"/>
              </a:rPr>
              <a:t>God having provided some better thing for us, that they without us should not be made perfect.</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2026-08-30T06:52:30.1670000Z</dcterms:created>
  <dcterms:modified xsi:type="dcterms:W3CDTF">2026-08-30T06:52:30.1680000Z</dcterms:modified>
</coreProperties>
</file>