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6fed1b3dc84d21" /><Relationship Type="http://schemas.openxmlformats.org/officeDocument/2006/relationships/extended-properties" Target="/docProps/app.xml" Id="Rc341bd08941b45ab" /><Relationship Type="http://schemas.openxmlformats.org/officeDocument/2006/relationships/officeDocument" Target="/ppt/presentation.xml" Id="R86e7cb580a644a9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aa6df2047124b6f"/>
  </p:sldMasterIdLst>
  <p:notesMasterIdLst>
    <p:notesMasterId xmlns:r="http://schemas.openxmlformats.org/officeDocument/2006/relationships" r:id="R0312dc2b6f2441e9"/>
  </p:notesMasterIdLst>
  <p:sldIdLst>
    <p:sldId xmlns:r="http://schemas.openxmlformats.org/officeDocument/2006/relationships" id="256" r:id="R5bc9235f774a47a1"/>
    <p:sldId xmlns:r="http://schemas.openxmlformats.org/officeDocument/2006/relationships" id="257" r:id="Rb09be30e47464766"/>
    <p:sldId xmlns:r="http://schemas.openxmlformats.org/officeDocument/2006/relationships" id="258" r:id="R3ed0a8f3bfe24d03"/>
    <p:sldId xmlns:r="http://schemas.openxmlformats.org/officeDocument/2006/relationships" id="259" r:id="R6a77eaaeae074f84"/>
    <p:sldId xmlns:r="http://schemas.openxmlformats.org/officeDocument/2006/relationships" id="260" r:id="Rc7d9c1e4e71c41f1"/>
    <p:sldId xmlns:r="http://schemas.openxmlformats.org/officeDocument/2006/relationships" id="261" r:id="Rce85b840674546f4"/>
    <p:sldId xmlns:r="http://schemas.openxmlformats.org/officeDocument/2006/relationships" id="262" r:id="R68adfa19038c4fc2"/>
    <p:sldId xmlns:r="http://schemas.openxmlformats.org/officeDocument/2006/relationships" id="263" r:id="R4164ed53ac894be7"/>
    <p:sldId xmlns:r="http://schemas.openxmlformats.org/officeDocument/2006/relationships" id="264" r:id="Rec48f7dc5967435b"/>
    <p:sldId xmlns:r="http://schemas.openxmlformats.org/officeDocument/2006/relationships" id="265" r:id="Rd3a4c3bcc40e4998"/>
    <p:sldId xmlns:r="http://schemas.openxmlformats.org/officeDocument/2006/relationships" id="266" r:id="R499c7c51c60c4d35"/>
    <p:sldId xmlns:r="http://schemas.openxmlformats.org/officeDocument/2006/relationships" id="267" r:id="R8834662fa1f24af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f639fb071694957" /><Relationship Type="http://schemas.openxmlformats.org/officeDocument/2006/relationships/slideMaster" Target="/ppt/slideMasters/slideMaster1.xml" Id="R4aa6df2047124b6f" /><Relationship Type="http://schemas.openxmlformats.org/officeDocument/2006/relationships/notesMaster" Target="/ppt/notesMasters/notesMaster1.xml" Id="R0312dc2b6f2441e9" /><Relationship Type="http://schemas.openxmlformats.org/officeDocument/2006/relationships/presProps" Target="/ppt/presProps.xml" Id="R1889650de93d46be" /><Relationship Type="http://schemas.openxmlformats.org/officeDocument/2006/relationships/tableStyles" Target="/ppt/tableStyles.xml" Id="R8582154f0dd54dbb" /><Relationship Type="http://schemas.openxmlformats.org/officeDocument/2006/relationships/slide" Target="/ppt/slides/slide1.xml" Id="R5bc9235f774a47a1" /><Relationship Type="http://schemas.openxmlformats.org/officeDocument/2006/relationships/slide" Target="/ppt/slides/slide2.xml" Id="Rb09be30e47464766" /><Relationship Type="http://schemas.openxmlformats.org/officeDocument/2006/relationships/slide" Target="/ppt/slides/slide3.xml" Id="R3ed0a8f3bfe24d03" /><Relationship Type="http://schemas.openxmlformats.org/officeDocument/2006/relationships/slide" Target="/ppt/slides/slide4.xml" Id="R6a77eaaeae074f84" /><Relationship Type="http://schemas.openxmlformats.org/officeDocument/2006/relationships/slide" Target="/ppt/slides/slide5.xml" Id="Rc7d9c1e4e71c41f1" /><Relationship Type="http://schemas.openxmlformats.org/officeDocument/2006/relationships/slide" Target="/ppt/slides/slide6.xml" Id="Rce85b840674546f4" /><Relationship Type="http://schemas.openxmlformats.org/officeDocument/2006/relationships/slide" Target="/ppt/slides/slide7.xml" Id="R68adfa19038c4fc2" /><Relationship Type="http://schemas.openxmlformats.org/officeDocument/2006/relationships/slide" Target="/ppt/slides/slide8.xml" Id="R4164ed53ac894be7" /><Relationship Type="http://schemas.openxmlformats.org/officeDocument/2006/relationships/slide" Target="/ppt/slides/slide9.xml" Id="Rec48f7dc5967435b" /><Relationship Type="http://schemas.openxmlformats.org/officeDocument/2006/relationships/slide" Target="/ppt/slides/slide10.xml" Id="Rd3a4c3bcc40e4998" /><Relationship Type="http://schemas.openxmlformats.org/officeDocument/2006/relationships/slide" Target="/ppt/slides/slide11.xml" Id="R499c7c51c60c4d35" /><Relationship Type="http://schemas.openxmlformats.org/officeDocument/2006/relationships/slide" Target="/ppt/slides/slide12.xml" Id="R8834662fa1f24af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ea743660fa44a7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7657c0c89ce403b" /><Relationship Type="http://schemas.openxmlformats.org/officeDocument/2006/relationships/notesMaster" Target="/ppt/notesMasters/notesMaster1.xml" Id="Rb5ddef7c64d948d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56c729605f43c5" /><Relationship Type="http://schemas.openxmlformats.org/officeDocument/2006/relationships/notesMaster" Target="/ppt/notesMasters/notesMaster1.xml" Id="R6405c7d29eab446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daac4c069084242" /><Relationship Type="http://schemas.openxmlformats.org/officeDocument/2006/relationships/notesMaster" Target="/ppt/notesMasters/notesMaster1.xml" Id="R041161c6e8464d6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16104302f544b5a" /><Relationship Type="http://schemas.openxmlformats.org/officeDocument/2006/relationships/notesMaster" Target="/ppt/notesMasters/notesMaster1.xml" Id="Ra64f147311754cbf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ed8776f08dc46f5" /><Relationship Type="http://schemas.openxmlformats.org/officeDocument/2006/relationships/notesMaster" Target="/ppt/notesMasters/notesMaster1.xml" Id="R868f7a989a9e450c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97e1988acac4697" /><Relationship Type="http://schemas.openxmlformats.org/officeDocument/2006/relationships/notesMaster" Target="/ppt/notesMasters/notesMaster1.xml" Id="R0df245e03484491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1711ce2d196480f" /><Relationship Type="http://schemas.openxmlformats.org/officeDocument/2006/relationships/notesMaster" Target="/ppt/notesMasters/notesMaster1.xml" Id="R639746345c8046a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e4514131c3456d" /><Relationship Type="http://schemas.openxmlformats.org/officeDocument/2006/relationships/notesMaster" Target="/ppt/notesMasters/notesMaster1.xml" Id="R4e413f859835448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ff2708c17d640f8" /><Relationship Type="http://schemas.openxmlformats.org/officeDocument/2006/relationships/notesMaster" Target="/ppt/notesMasters/notesMaster1.xml" Id="R0c403131ee88416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1b2e5446a644737" /><Relationship Type="http://schemas.openxmlformats.org/officeDocument/2006/relationships/notesMaster" Target="/ppt/notesMasters/notesMaster1.xml" Id="R47c7b4f8f489498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afbea62164a949c5" /><Relationship Type="http://schemas.openxmlformats.org/officeDocument/2006/relationships/notesMaster" Target="/ppt/notesMasters/notesMaster1.xml" Id="Ra59f17d773674e7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59028e1bcce4ef0" /><Relationship Type="http://schemas.openxmlformats.org/officeDocument/2006/relationships/notesMaster" Target="/ppt/notesMasters/notesMaster1.xml" Id="R401c1c3b0a9c4d9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84c0dcee8ff4c51" /><Relationship Type="http://schemas.openxmlformats.org/officeDocument/2006/relationships/image" Target="/ppt/media/image.png" Id="R5e04a719b6664b1f" /><Relationship Type="http://schemas.openxmlformats.org/officeDocument/2006/relationships/image" Target="/ppt/media/image2.png" Id="Re86aaf89c09d488f" /><Relationship Type="http://schemas.openxmlformats.org/officeDocument/2006/relationships/image" Target="/ppt/media/image.jpeg" Id="Rb1b07ff535384f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5fafbc59df0424a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5e04a719b6664b1f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e86aaf89c09d488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b07ff535384ff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ced0aac5e534495" /><Relationship Type="http://schemas.openxmlformats.org/officeDocument/2006/relationships/slideLayout" Target="/ppt/slideLayouts/slideLayout1.xml" Id="R6a9276cc0ee843e3" /><Relationship Type="http://schemas.openxmlformats.org/officeDocument/2006/relationships/slideLayout" Target="/ppt/slideLayouts/slideLayout2.xml" Id="Rf317ac3a957e471b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9276cc0ee843e3"/>
    <p:sldLayoutId xmlns:r="http://schemas.openxmlformats.org/officeDocument/2006/relationships" id="2147483650" r:id="Rf317ac3a957e471b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c0d13b34974160" /><Relationship Type="http://schemas.openxmlformats.org/officeDocument/2006/relationships/notesSlide" Target="/ppt/notesSlides/notesSlide1.xml" Id="Rf782347dea484b3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572d1ebb7e4452" /><Relationship Type="http://schemas.openxmlformats.org/officeDocument/2006/relationships/notesSlide" Target="/ppt/notesSlides/notesSlide2.xml" Id="Rb5e5dfc203cb491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54cbcdcf7ff45ec" /><Relationship Type="http://schemas.openxmlformats.org/officeDocument/2006/relationships/notesSlide" Target="/ppt/notesSlides/notesSlide3.xml" Id="Re688a6961513479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4551c64c1064d6d" /><Relationship Type="http://schemas.openxmlformats.org/officeDocument/2006/relationships/notesSlide" Target="/ppt/notesSlides/notesSlide4.xml" Id="Rdb53518f36934d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5e8c81fdba48b2" /><Relationship Type="http://schemas.openxmlformats.org/officeDocument/2006/relationships/notesSlide" Target="/ppt/notesSlides/notesSlide5.xml" Id="Rf25a9bf82bc5441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b6d1c7ef1a4fbd" /><Relationship Type="http://schemas.openxmlformats.org/officeDocument/2006/relationships/notesSlide" Target="/ppt/notesSlides/notesSlide6.xml" Id="R87f34404a35041e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2ed828ca4ce4685" /><Relationship Type="http://schemas.openxmlformats.org/officeDocument/2006/relationships/notesSlide" Target="/ppt/notesSlides/notesSlide7.xml" Id="R65f541490aff446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e090bf2c03c4e65" /><Relationship Type="http://schemas.openxmlformats.org/officeDocument/2006/relationships/notesSlide" Target="/ppt/notesSlides/notesSlide8.xml" Id="R48dd54b7f6a04a0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4a552c06db247d6" /><Relationship Type="http://schemas.openxmlformats.org/officeDocument/2006/relationships/notesSlide" Target="/ppt/notesSlides/notesSlide9.xml" Id="R0a82562e05b94a0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c7dae00e334a74" /><Relationship Type="http://schemas.openxmlformats.org/officeDocument/2006/relationships/notesSlide" Target="/ppt/notesSlides/notesSlide10.xml" Id="R5d51f11280d04a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3c0acd671ad4101" /><Relationship Type="http://schemas.openxmlformats.org/officeDocument/2006/relationships/notesSlide" Target="/ppt/notesSlides/notesSlide11.xml" Id="Re6d56aca2ee64256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9d6f1c57fb346f4" /><Relationship Type="http://schemas.openxmlformats.org/officeDocument/2006/relationships/notesSlide" Target="/ppt/notesSlides/notesSlide12.xml" Id="R8b953a3c56804fc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詩篇第46章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46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46:1  |  Psalms 46:1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可拉後裔的詩歌，交與伶長。調用女音。 神是我們的避難所，是我們的力量， 是[我們]在患難中隨時的幫助。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 for the sons of Korah, A Song upon Alamoth. God is our refuge and strength, a very present help in trouble.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46:2  |  Psalms 46:2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所以，地雖改變， 山雖搖動到海心，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will not we fear, though the earth be removed, and though the mountains be carried into the midst of the sea;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46:3  |  Psalms 46:3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其中的水雖匉訇翻騰， 山雖因海漲而戰抖， 我們也不害怕。 （細拉）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Though the waters thereof roar and be troubled, though the mountains shake with the swelling thereof.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46:4  |  Psalms 46:4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有一道河，這河的分汊使神的城歡喜； 這城就是至高者居住的聖所。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 is a river, the streams whereof shall make glad the city of God, the holy place of the tabernacles of the most High.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46:5  |  Psalms 46:5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神在其中，城必不動搖； 到天一亮，神必幫助這城。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God is in the midst of her; she shall not be moved: God shall help her, and that right early.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46:6  |  Psalms 46:6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外邦喧嚷，列國動搖； 神發聲，地便鎔化。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heathen raged, the kingdoms were moved: he uttered his voice, the earth melted.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46:7  |  Psalms 46:7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萬軍之耶和華與我們同在； 雅各的神是我們的避難所！ （細拉）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of hosts is with us; the God of Jacob is our refuge.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46:8  |  Psalms 46:8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你們來看耶和華的作為， 看他使地怎樣荒涼。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Come, behold the works of the LORD, what desolations he hath made in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46:9  |  Psalms 46:9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他止息刀兵，直到地極； 他折弓、斷槍，把戰車焚燒在火中。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maketh wars to cease unto the end of the earth; he breaketh the bow, and cutteth the spear in sunder; he burneth the chariot in the fire.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46:10  |  Psalms 46:10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你們要休息，要知道我是神！ 我必在外邦中被尊崇，在遍地上也被尊崇。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still, and know that I am God: I will be exalted among the heathen, I will be exalted in the earth.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46:11  |  Psalms 46:11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萬軍之耶和華與我們同在； 雅各的神是我們的避難所！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LORD of hosts is with us; the God of Jacob is our refuge. Selah.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2026-08-30T04:30:50.7180000Z</dcterms:created>
  <dcterms:modified xsi:type="dcterms:W3CDTF">2026-08-30T04:30:50.7190000Z</dcterms:modified>
</coreProperties>
</file>