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429e32b20694d10" /><Relationship Type="http://schemas.openxmlformats.org/officeDocument/2006/relationships/extended-properties" Target="/docProps/app.xml" Id="R72cc93c58eb447ab" /><Relationship Type="http://schemas.openxmlformats.org/officeDocument/2006/relationships/officeDocument" Target="/ppt/presentation.xml" Id="Rf2a50e837d4d44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b34403c898408d"/>
  </p:sldMasterIdLst>
  <p:notesMasterIdLst>
    <p:notesMasterId xmlns:r="http://schemas.openxmlformats.org/officeDocument/2006/relationships" r:id="Ra0fd8f88123e409d"/>
  </p:notesMasterIdLst>
  <p:sldIdLst>
    <p:sldId xmlns:r="http://schemas.openxmlformats.org/officeDocument/2006/relationships" id="256" r:id="Rbfe998b50a1e4eb9"/>
    <p:sldId xmlns:r="http://schemas.openxmlformats.org/officeDocument/2006/relationships" id="257" r:id="Rafb4a8f1e8d94a63"/>
    <p:sldId xmlns:r="http://schemas.openxmlformats.org/officeDocument/2006/relationships" id="258" r:id="Ra29ca8260b954d47"/>
    <p:sldId xmlns:r="http://schemas.openxmlformats.org/officeDocument/2006/relationships" id="259" r:id="R82b775368f9845df"/>
    <p:sldId xmlns:r="http://schemas.openxmlformats.org/officeDocument/2006/relationships" id="260" r:id="Rdd32608d0e734903"/>
    <p:sldId xmlns:r="http://schemas.openxmlformats.org/officeDocument/2006/relationships" id="261" r:id="R5fa0138599bf4604"/>
    <p:sldId xmlns:r="http://schemas.openxmlformats.org/officeDocument/2006/relationships" id="262" r:id="Rd3cd30efde294737"/>
    <p:sldId xmlns:r="http://schemas.openxmlformats.org/officeDocument/2006/relationships" id="263" r:id="R6e1fbf568b0147dc"/>
    <p:sldId xmlns:r="http://schemas.openxmlformats.org/officeDocument/2006/relationships" id="264" r:id="Rf3201b49fb934d11"/>
    <p:sldId xmlns:r="http://schemas.openxmlformats.org/officeDocument/2006/relationships" id="265" r:id="R84c9fe7521474f38"/>
    <p:sldId xmlns:r="http://schemas.openxmlformats.org/officeDocument/2006/relationships" id="266" r:id="R26f8206c1f8a407c"/>
    <p:sldId xmlns:r="http://schemas.openxmlformats.org/officeDocument/2006/relationships" id="267" r:id="R6cc2bfcaa1604bca"/>
    <p:sldId xmlns:r="http://schemas.openxmlformats.org/officeDocument/2006/relationships" id="268" r:id="R42e8f375b29a42a9"/>
    <p:sldId xmlns:r="http://schemas.openxmlformats.org/officeDocument/2006/relationships" id="269" r:id="Rdd5feafacc2c4713"/>
    <p:sldId xmlns:r="http://schemas.openxmlformats.org/officeDocument/2006/relationships" id="270" r:id="Rafe3d08d7dd2430f"/>
    <p:sldId xmlns:r="http://schemas.openxmlformats.org/officeDocument/2006/relationships" id="271" r:id="R48187aa8fb794523"/>
    <p:sldId xmlns:r="http://schemas.openxmlformats.org/officeDocument/2006/relationships" id="272" r:id="Re3fd0475d64b4f21"/>
    <p:sldId xmlns:r="http://schemas.openxmlformats.org/officeDocument/2006/relationships" id="273" r:id="Rf1537e48b8b94e06"/>
    <p:sldId xmlns:r="http://schemas.openxmlformats.org/officeDocument/2006/relationships" id="274" r:id="R8c53a12038704791"/>
    <p:sldId xmlns:r="http://schemas.openxmlformats.org/officeDocument/2006/relationships" id="275" r:id="Rbf45cfd7aa434bc9"/>
    <p:sldId xmlns:r="http://schemas.openxmlformats.org/officeDocument/2006/relationships" id="276" r:id="Raa7122402e234d21"/>
    <p:sldId xmlns:r="http://schemas.openxmlformats.org/officeDocument/2006/relationships" id="277" r:id="Rd587894c1dc9491d"/>
    <p:sldId xmlns:r="http://schemas.openxmlformats.org/officeDocument/2006/relationships" id="278" r:id="Rb92af09fb3324750"/>
    <p:sldId xmlns:r="http://schemas.openxmlformats.org/officeDocument/2006/relationships" id="279" r:id="R6281005b659c416e"/>
    <p:sldId xmlns:r="http://schemas.openxmlformats.org/officeDocument/2006/relationships" id="280" r:id="R3d8e35dd235744c4"/>
    <p:sldId xmlns:r="http://schemas.openxmlformats.org/officeDocument/2006/relationships" id="281" r:id="R407a9936e86c44f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859bf23f1bf4e4d" /><Relationship Type="http://schemas.openxmlformats.org/officeDocument/2006/relationships/slideMaster" Target="/ppt/slideMasters/slideMaster1.xml" Id="R2bb34403c898408d" /><Relationship Type="http://schemas.openxmlformats.org/officeDocument/2006/relationships/notesMaster" Target="/ppt/notesMasters/notesMaster1.xml" Id="Ra0fd8f88123e409d" /><Relationship Type="http://schemas.openxmlformats.org/officeDocument/2006/relationships/presProps" Target="/ppt/presProps.xml" Id="R60a77dfa07a347ca" /><Relationship Type="http://schemas.openxmlformats.org/officeDocument/2006/relationships/tableStyles" Target="/ppt/tableStyles.xml" Id="R4ccae2e331d04019" /><Relationship Type="http://schemas.openxmlformats.org/officeDocument/2006/relationships/slide" Target="/ppt/slides/slide1.xml" Id="Rbfe998b50a1e4eb9" /><Relationship Type="http://schemas.openxmlformats.org/officeDocument/2006/relationships/slide" Target="/ppt/slides/slide2.xml" Id="Rafb4a8f1e8d94a63" /><Relationship Type="http://schemas.openxmlformats.org/officeDocument/2006/relationships/slide" Target="/ppt/slides/slide3.xml" Id="Ra29ca8260b954d47" /><Relationship Type="http://schemas.openxmlformats.org/officeDocument/2006/relationships/slide" Target="/ppt/slides/slide4.xml" Id="R82b775368f9845df" /><Relationship Type="http://schemas.openxmlformats.org/officeDocument/2006/relationships/slide" Target="/ppt/slides/slide5.xml" Id="Rdd32608d0e734903" /><Relationship Type="http://schemas.openxmlformats.org/officeDocument/2006/relationships/slide" Target="/ppt/slides/slide6.xml" Id="R5fa0138599bf4604" /><Relationship Type="http://schemas.openxmlformats.org/officeDocument/2006/relationships/slide" Target="/ppt/slides/slide7.xml" Id="Rd3cd30efde294737" /><Relationship Type="http://schemas.openxmlformats.org/officeDocument/2006/relationships/slide" Target="/ppt/slides/slide8.xml" Id="R6e1fbf568b0147dc" /><Relationship Type="http://schemas.openxmlformats.org/officeDocument/2006/relationships/slide" Target="/ppt/slides/slide9.xml" Id="Rf3201b49fb934d11" /><Relationship Type="http://schemas.openxmlformats.org/officeDocument/2006/relationships/slide" Target="/ppt/slides/slide10.xml" Id="R84c9fe7521474f38" /><Relationship Type="http://schemas.openxmlformats.org/officeDocument/2006/relationships/slide" Target="/ppt/slides/slide11.xml" Id="R26f8206c1f8a407c" /><Relationship Type="http://schemas.openxmlformats.org/officeDocument/2006/relationships/slide" Target="/ppt/slides/slide12.xml" Id="R6cc2bfcaa1604bca" /><Relationship Type="http://schemas.openxmlformats.org/officeDocument/2006/relationships/slide" Target="/ppt/slides/slide13.xml" Id="R42e8f375b29a42a9" /><Relationship Type="http://schemas.openxmlformats.org/officeDocument/2006/relationships/slide" Target="/ppt/slides/slide14.xml" Id="Rdd5feafacc2c4713" /><Relationship Type="http://schemas.openxmlformats.org/officeDocument/2006/relationships/slide" Target="/ppt/slides/slide15.xml" Id="Rafe3d08d7dd2430f" /><Relationship Type="http://schemas.openxmlformats.org/officeDocument/2006/relationships/slide" Target="/ppt/slides/slide16.xml" Id="R48187aa8fb794523" /><Relationship Type="http://schemas.openxmlformats.org/officeDocument/2006/relationships/slide" Target="/ppt/slides/slide17.xml" Id="Re3fd0475d64b4f21" /><Relationship Type="http://schemas.openxmlformats.org/officeDocument/2006/relationships/slide" Target="/ppt/slides/slide18.xml" Id="Rf1537e48b8b94e06" /><Relationship Type="http://schemas.openxmlformats.org/officeDocument/2006/relationships/slide" Target="/ppt/slides/slide19.xml" Id="R8c53a12038704791" /><Relationship Type="http://schemas.openxmlformats.org/officeDocument/2006/relationships/slide" Target="/ppt/slides/slide20.xml" Id="Rbf45cfd7aa434bc9" /><Relationship Type="http://schemas.openxmlformats.org/officeDocument/2006/relationships/slide" Target="/ppt/slides/slide21.xml" Id="Raa7122402e234d21" /><Relationship Type="http://schemas.openxmlformats.org/officeDocument/2006/relationships/slide" Target="/ppt/slides/slide22.xml" Id="Rd587894c1dc9491d" /><Relationship Type="http://schemas.openxmlformats.org/officeDocument/2006/relationships/slide" Target="/ppt/slides/slide23.xml" Id="Rb92af09fb3324750" /><Relationship Type="http://schemas.openxmlformats.org/officeDocument/2006/relationships/slide" Target="/ppt/slides/slide24.xml" Id="R6281005b659c416e" /><Relationship Type="http://schemas.openxmlformats.org/officeDocument/2006/relationships/slide" Target="/ppt/slides/slide25.xml" Id="R3d8e35dd235744c4" /><Relationship Type="http://schemas.openxmlformats.org/officeDocument/2006/relationships/slide" Target="/ppt/slides/slide26.xml" Id="R407a9936e86c44f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93fc5f211846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d79e375d1774420" /><Relationship Type="http://schemas.openxmlformats.org/officeDocument/2006/relationships/notesMaster" Target="/ppt/notesMasters/notesMaster1.xml" Id="R04723544a40c40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5cd07707fb44703" /><Relationship Type="http://schemas.openxmlformats.org/officeDocument/2006/relationships/notesMaster" Target="/ppt/notesMasters/notesMaster1.xml" Id="Rf0e2a68aad4a46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7c834d60b3f4caf" /><Relationship Type="http://schemas.openxmlformats.org/officeDocument/2006/relationships/notesMaster" Target="/ppt/notesMasters/notesMaster1.xml" Id="Rdd8954344fe7438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6b605ab1fed48c5" /><Relationship Type="http://schemas.openxmlformats.org/officeDocument/2006/relationships/notesMaster" Target="/ppt/notesMasters/notesMaster1.xml" Id="R0668b3ae8ce544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daf397859a4f0f" /><Relationship Type="http://schemas.openxmlformats.org/officeDocument/2006/relationships/notesMaster" Target="/ppt/notesMasters/notesMaster1.xml" Id="Rf252a8565d8941c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a0924abfeea4174" /><Relationship Type="http://schemas.openxmlformats.org/officeDocument/2006/relationships/notesMaster" Target="/ppt/notesMasters/notesMaster1.xml" Id="Ra66cc82b1be944c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2b5f5fab93444ad" /><Relationship Type="http://schemas.openxmlformats.org/officeDocument/2006/relationships/notesMaster" Target="/ppt/notesMasters/notesMaster1.xml" Id="Ra22d48bda8b8485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fac14f626d84bca" /><Relationship Type="http://schemas.openxmlformats.org/officeDocument/2006/relationships/notesMaster" Target="/ppt/notesMasters/notesMaster1.xml" Id="R5a479e42c19c491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f387e8b0ef0403c" /><Relationship Type="http://schemas.openxmlformats.org/officeDocument/2006/relationships/notesMaster" Target="/ppt/notesMasters/notesMaster1.xml" Id="R448a3f34926b490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18af4724dce4b02" /><Relationship Type="http://schemas.openxmlformats.org/officeDocument/2006/relationships/notesMaster" Target="/ppt/notesMasters/notesMaster1.xml" Id="R6059ae6d0f414cf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c23dc6e310a4166" /><Relationship Type="http://schemas.openxmlformats.org/officeDocument/2006/relationships/notesMaster" Target="/ppt/notesMasters/notesMaster1.xml" Id="Rd63890c89c0e431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cc1583fb30f42c6" /><Relationship Type="http://schemas.openxmlformats.org/officeDocument/2006/relationships/notesMaster" Target="/ppt/notesMasters/notesMaster1.xml" Id="R8335506797ff4d6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78dc6da28a64e1f" /><Relationship Type="http://schemas.openxmlformats.org/officeDocument/2006/relationships/notesMaster" Target="/ppt/notesMasters/notesMaster1.xml" Id="R8c0cc5b5f1b6477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d3308fcc92e4f16" /><Relationship Type="http://schemas.openxmlformats.org/officeDocument/2006/relationships/notesMaster" Target="/ppt/notesMasters/notesMaster1.xml" Id="R4c3b3fa180014c9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03c39c805c64e36" /><Relationship Type="http://schemas.openxmlformats.org/officeDocument/2006/relationships/notesMaster" Target="/ppt/notesMasters/notesMaster1.xml" Id="R91843837f534482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85d238ca0af4777" /><Relationship Type="http://schemas.openxmlformats.org/officeDocument/2006/relationships/notesMaster" Target="/ppt/notesMasters/notesMaster1.xml" Id="Ra4082738329e456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2ed9119ffd54ed9" /><Relationship Type="http://schemas.openxmlformats.org/officeDocument/2006/relationships/notesMaster" Target="/ppt/notesMasters/notesMaster1.xml" Id="R20d16211da574ec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c57267220a74d22" /><Relationship Type="http://schemas.openxmlformats.org/officeDocument/2006/relationships/notesMaster" Target="/ppt/notesMasters/notesMaster1.xml" Id="R84263ea853b5462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3c0f3152a974654" /><Relationship Type="http://schemas.openxmlformats.org/officeDocument/2006/relationships/notesMaster" Target="/ppt/notesMasters/notesMaster1.xml" Id="Rcfbd6d33836146f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dc28a678a2a4c3a" /><Relationship Type="http://schemas.openxmlformats.org/officeDocument/2006/relationships/notesMaster" Target="/ppt/notesMasters/notesMaster1.xml" Id="Rdab8b2bbe79c4af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9254f32d4f74d1e" /><Relationship Type="http://schemas.openxmlformats.org/officeDocument/2006/relationships/notesMaster" Target="/ppt/notesMasters/notesMaster1.xml" Id="Rb9494f96e05a4a1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9194598b74c4965" /><Relationship Type="http://schemas.openxmlformats.org/officeDocument/2006/relationships/notesMaster" Target="/ppt/notesMasters/notesMaster1.xml" Id="Reb10f0700aaf457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8137bd8a0cd4d45" /><Relationship Type="http://schemas.openxmlformats.org/officeDocument/2006/relationships/notesMaster" Target="/ppt/notesMasters/notesMaster1.xml" Id="R8cc69d2b440549b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eff9b8817b14df8" /><Relationship Type="http://schemas.openxmlformats.org/officeDocument/2006/relationships/notesMaster" Target="/ppt/notesMasters/notesMaster1.xml" Id="Rb3a56f1e429344d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6e13ce776e44b78" /><Relationship Type="http://schemas.openxmlformats.org/officeDocument/2006/relationships/notesMaster" Target="/ppt/notesMasters/notesMaster1.xml" Id="R834b8a841c6c46c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63f8dc9b8254180" /><Relationship Type="http://schemas.openxmlformats.org/officeDocument/2006/relationships/notesMaster" Target="/ppt/notesMasters/notesMaster1.xml" Id="Rb9cbdf41b3c246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2b8d4ef16b4ec5" /><Relationship Type="http://schemas.openxmlformats.org/officeDocument/2006/relationships/image" Target="/ppt/media/image.png" Id="Rb8dd7f544d1d4708" /><Relationship Type="http://schemas.openxmlformats.org/officeDocument/2006/relationships/image" Target="/ppt/media/image2.png" Id="R82c415f67bbc4e3c" /><Relationship Type="http://schemas.openxmlformats.org/officeDocument/2006/relationships/image" Target="/ppt/media/image.jpeg" Id="Ref610a2009f0412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f86d90fc564e9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8dd7f544d1d470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2c415f67bbc4e3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610a2009f0412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4d7c60f3a5441e5" /><Relationship Type="http://schemas.openxmlformats.org/officeDocument/2006/relationships/slideLayout" Target="/ppt/slideLayouts/slideLayout1.xml" Id="R6d20ee78b546411f" /><Relationship Type="http://schemas.openxmlformats.org/officeDocument/2006/relationships/slideLayout" Target="/ppt/slideLayouts/slideLayout2.xml" Id="Ra221a21443b64a6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d20ee78b546411f"/>
    <p:sldLayoutId xmlns:r="http://schemas.openxmlformats.org/officeDocument/2006/relationships" id="2147483650" r:id="Ra221a21443b64a6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8975404dda4dad" /><Relationship Type="http://schemas.openxmlformats.org/officeDocument/2006/relationships/notesSlide" Target="/ppt/notesSlides/notesSlide1.xml" Id="R52419ae28fd348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b7452243ed40e9" /><Relationship Type="http://schemas.openxmlformats.org/officeDocument/2006/relationships/notesSlide" Target="/ppt/notesSlides/notesSlide2.xml" Id="Rf8a70496842f450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ac93622eb24de0" /><Relationship Type="http://schemas.openxmlformats.org/officeDocument/2006/relationships/notesSlide" Target="/ppt/notesSlides/notesSlide3.xml" Id="R92e3ac7ae0894cd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627b400cd24e66" /><Relationship Type="http://schemas.openxmlformats.org/officeDocument/2006/relationships/notesSlide" Target="/ppt/notesSlides/notesSlide4.xml" Id="R33fb42dd040b4ea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9518df19dc4755" /><Relationship Type="http://schemas.openxmlformats.org/officeDocument/2006/relationships/notesSlide" Target="/ppt/notesSlides/notesSlide5.xml" Id="Re79acc15742c4ff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341cb1461149e1" /><Relationship Type="http://schemas.openxmlformats.org/officeDocument/2006/relationships/notesSlide" Target="/ppt/notesSlides/notesSlide6.xml" Id="R1639817b71684c5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3dae103c9c43c5" /><Relationship Type="http://schemas.openxmlformats.org/officeDocument/2006/relationships/notesSlide" Target="/ppt/notesSlides/notesSlide7.xml" Id="R92e1906a119d46e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6ef8fa3d654a65" /><Relationship Type="http://schemas.openxmlformats.org/officeDocument/2006/relationships/notesSlide" Target="/ppt/notesSlides/notesSlide8.xml" Id="Rc98153a9ed4a4c6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0412ead8714c4f" /><Relationship Type="http://schemas.openxmlformats.org/officeDocument/2006/relationships/notesSlide" Target="/ppt/notesSlides/notesSlide9.xml" Id="R4f350170cfad4d0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2bd89224b04442" /><Relationship Type="http://schemas.openxmlformats.org/officeDocument/2006/relationships/notesSlide" Target="/ppt/notesSlides/notesSlide10.xml" Id="Rf0a689db74fd4d0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57559fe19e4126" /><Relationship Type="http://schemas.openxmlformats.org/officeDocument/2006/relationships/notesSlide" Target="/ppt/notesSlides/notesSlide11.xml" Id="R0f9c9c5db8f6443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6bd060f1114a6d" /><Relationship Type="http://schemas.openxmlformats.org/officeDocument/2006/relationships/notesSlide" Target="/ppt/notesSlides/notesSlide12.xml" Id="R630f1276b2854d7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f464e58f75493e" /><Relationship Type="http://schemas.openxmlformats.org/officeDocument/2006/relationships/notesSlide" Target="/ppt/notesSlides/notesSlide13.xml" Id="Re3a5e435e2e0423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0594d9a2a54718" /><Relationship Type="http://schemas.openxmlformats.org/officeDocument/2006/relationships/notesSlide" Target="/ppt/notesSlides/notesSlide14.xml" Id="R4a6016188dc94c5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d915364f8f4a02" /><Relationship Type="http://schemas.openxmlformats.org/officeDocument/2006/relationships/notesSlide" Target="/ppt/notesSlides/notesSlide15.xml" Id="R032aaf597c584de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4d6defa41548d7" /><Relationship Type="http://schemas.openxmlformats.org/officeDocument/2006/relationships/notesSlide" Target="/ppt/notesSlides/notesSlide16.xml" Id="R8d247ee4ac334f4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423f5132b54c8c" /><Relationship Type="http://schemas.openxmlformats.org/officeDocument/2006/relationships/notesSlide" Target="/ppt/notesSlides/notesSlide17.xml" Id="Rcf50b90e8f2e42a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a52d563f0d43fc" /><Relationship Type="http://schemas.openxmlformats.org/officeDocument/2006/relationships/notesSlide" Target="/ppt/notesSlides/notesSlide18.xml" Id="R1e888dd9de96429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e1035cc4264f4e" /><Relationship Type="http://schemas.openxmlformats.org/officeDocument/2006/relationships/notesSlide" Target="/ppt/notesSlides/notesSlide19.xml" Id="R7860696faaeb44e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afcdb589c84ee0" /><Relationship Type="http://schemas.openxmlformats.org/officeDocument/2006/relationships/notesSlide" Target="/ppt/notesSlides/notesSlide20.xml" Id="R0516ee646dec475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12958564d04fb6" /><Relationship Type="http://schemas.openxmlformats.org/officeDocument/2006/relationships/notesSlide" Target="/ppt/notesSlides/notesSlide21.xml" Id="R45fcb06ecc50431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9dfc9968e64344" /><Relationship Type="http://schemas.openxmlformats.org/officeDocument/2006/relationships/notesSlide" Target="/ppt/notesSlides/notesSlide22.xml" Id="Rbd1b3cecdf4a46d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0c6705a48b469e" /><Relationship Type="http://schemas.openxmlformats.org/officeDocument/2006/relationships/notesSlide" Target="/ppt/notesSlides/notesSlide23.xml" Id="Rc4f3c86df23046c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0af9ea5bf44afa" /><Relationship Type="http://schemas.openxmlformats.org/officeDocument/2006/relationships/notesSlide" Target="/ppt/notesSlides/notesSlide24.xml" Id="R3e4cca199579469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888a903bda4225" /><Relationship Type="http://schemas.openxmlformats.org/officeDocument/2006/relationships/notesSlide" Target="/ppt/notesSlides/notesSlide25.xml" Id="R5972c35da831430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ee64b38f8447fa" /><Relationship Type="http://schemas.openxmlformats.org/officeDocument/2006/relationships/notesSlide" Target="/ppt/notesSlides/notesSlide26.xml" Id="Ra155700b60e14a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以賽亞書第19章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19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19:1  |  Isaiah 19:1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論埃及的默示： 看哪，耶和華乘駕快雲， 臨到埃及。 埃及的偶像在他面前戰兢； 埃及人的心在裏面消化。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burden of Egypt. Behold, the LORD rideth upon a swift cloud, and shall come into Egypt: and the idols of Egypt shall be moved at his presence, and the heart of Egypt shall melt in the midst of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19:2  |  Isaiah 19:2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我必激動埃及人攻擊埃及人－ 弟兄攻擊弟兄， 鄰舍攻擊鄰舍； 這城攻擊那城， 這國攻擊那國。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set the Egyptians against the Egyptians: and they shall fight every one against his brother, and every one against his neighbour; city against city, and kingdom against kingdom.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19:3  |  Isaiah 19:3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埃及人的心神必在裏面耗盡； 我必敗壞他們的謀略。 他們必求問偶像和念咒的、 交鬼的、行巫術的。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spirit of Egypt shall fail in the midst thereof; and I will destroy the counsel thereof: and they shall seek to the idols, and to the charmers, and to them that have familiar spirits, and to the wizards.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19:4  |  Isaiah 19:4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我必將埃及人交在殘忍主的手中； 強暴王必轄制他們。 這是主－萬軍之耶和華說的。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Egyptians will I give over into the hand of a cruel lord; and a fierce king shall rule over them, saith the Lord, the LORD of hosts.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19:5  |  Isaiah 19:5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海中的水必絕盡， 河也消沒乾涸。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waters shall fail from the sea, and the river shall be wasted and dried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19:6  |  Isaiah 19:6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江河要變臭； 埃及的河水都必減少枯乾。 葦子和蘆荻都必衰殘；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shall turn the rivers far away; and the brooks of defence shall be emptied and dried up: the reeds and flags shall wither.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19:7  |  Isaiah 19:7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靠尼羅河旁的草田， 並沿尼羅河所種的田，都必枯乾。 [莊稼]被[風]吹去，歸於無有。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paper reeds by the brooks, by the mouth of the brooks, and every thing sown by the brooks, shall wither, be driven away, and be no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19:8  |  Isaiah 19:8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打魚的必哀哭。 在尼羅河一切釣魚的必悲傷； 在水上撒網的必都衰弱。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fishers also shall mourn, and all they that cast angle into the brooks shall lament, and they that spread nets upon the waters shall languish.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19:9  |  Isaiah 19:9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用梳好的麻造物的 和織白布的都必羞愧；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they that work in fine flax, and they that weave networks, shall be confounded.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19:10  |  Isaiah 19:10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國柱必被打碎， 所有傭工的，心必愁煩。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shall be broken in the purposes thereof, all that make sluices and ponds for fish.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19:11  |  Isaiah 19:11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瑣安的首領極其愚昧； 法老大有智慧的謀士， 所籌劃的成為愚謀。 你們怎敢對法老說： 我是智慧人的子孫， 我是古王的後裔？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the princes of Zoan are fools, the counsel of the wise counsellors of Pharaoh is become brutish: how say ye unto Pharaoh, I am the son of the wise, the son of ancient kings?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19:12  |  Isaiah 19:12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你的智慧人在哪裏呢？ 萬軍之耶和華向埃及所定的旨意， 他們可以知道，可以告訴你吧！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are they? where are thy wise men? and let them tell thee now, and let them know what the LORD of hosts hath purposed upon Egypt.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19:13  |  Isaiah 19:13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瑣安的首領都變為愚昧； 挪弗的首領都受了迷惑。 當埃及支派房角石的， 使埃及人走錯了路。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princes of Zoan are become fools, the princes of Noph are deceived; they have also seduced Egypt, even they that are the stay of the tribes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19:14  |  Isaiah 19:14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耶和華使乖謬的靈攙入埃及中間； 首領使埃及一切所做的都有差錯， 好像醉酒之人嘔吐的時候東倒西歪一樣。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hath mingled a perverse spirit in the midst thereof: and they have caused Egypt to err in every work thereof, as a drunken man staggereth in his vomit.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19:15  |  Isaiah 19:15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埃及中，無論是頭與尾， 棕枝與蘆葦，所做之工都不成就。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Neither shall there be any work for Egypt, which the head or tail, branch or rush, may do.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19:16  |  Isaiah 19:16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到那日，埃及人必像婦人一樣，他們必因萬軍之耶和華在埃及以上所掄的手，戰兢懼怕。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day shall Egypt be like unto women: and it shall be afraid and fear because of the shaking of the hand of the LORD of hosts, which he shaketh over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19:17  |  Isaiah 19:17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猶大地必使埃及驚恐，向誰提起猶大地，誰就懼怕。這是因萬軍之耶和華向埃及所定的旨意。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land of Judah shall be a terror unto Egypt, every one that maketh mention thereof shall be afraid in himself, because of the counsel of the LORD of hosts, which he hath determined against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19:18  |  Isaiah 19:18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當那日，埃及地必有五城的人說迦南的方言，又指着萬軍之耶和華起誓。有一城必稱為「滅亡城」。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day shall five cities in the land of Egypt speak the language of Canaan, and swear to the LORD of hosts; one shall be called, The city of destruction.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19:19  |  Isaiah 19:19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當那日，在埃及地中必有為耶和華築的一座壇；在埃及的邊界上必有為耶和華[立]的一根柱。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day shall there be an altar to the LORD in the midst of the land of Egypt, and a pillar at the border thereof 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19:20  |  Isaiah 19:20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這都要在埃及地為萬軍之耶和華作記號和證據。埃及人因為受人的欺壓哀求耶和華，他就差遣一位救主作護衛者，拯救他們。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shall be for a sign and for a witness unto the LORD of hosts in the land of Egypt: for they shall cry unto the LORD because of the oppressors, and he shall send them a saviour, and a great one, and he shall deliver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19:21  |  Isaiah 19:21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耶和華必被埃及人所認識。在那日，埃及人必認識耶和華，也要獻祭物和供物敬拜他，並向耶和華許願還願。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shall be known to Egypt, and the Egyptians shall know the LORD in that day, and shall do sacrifice and oblation; yea, they shall vow a vow unto the LORD, and perform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19:22  |  Isaiah 19:22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耶和華必擊打埃及，又擊打又醫治，埃及人就歸向耶和華。他必應允他們的禱告，醫治他們。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shall smite Egypt: he shall smite and heal it: and they shall return even to the LORD, and he shall be intreated of them, and shall heal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19:23  |  Isaiah 19:23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當那日，必有從埃及通亞述去的大道。亞述人要進入埃及，埃及人也進入亞述；埃及人要與亞述人一同敬拜[耶和華]。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day shall there be a highway out of Egypt to Assyria, and the Assyrian shall come into Egypt, and the Egyptian into Assyria, and the Egyptians shall serve with the Assyrians.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19:24  |  Isaiah 19:24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當那日，以色列必與埃及、亞述三國一律，使地上的人得福；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day shall Israel be the third with Egypt and with Assyria, even a blessing in the midst of the land: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19:25  |  Isaiah 19:25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因為萬軍之耶和華賜福給他們，說：「埃及－我的百姓，亞述－我手的工作，以色列－我的產業，都有福了！」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Whom the LORD of hosts shall bless, saying, Blessed be Egypt my people, and Assyria the work of my hands, and Israel mine inheritance.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2026-08-30T04:00:58.0730000Z</dcterms:created>
  <dcterms:modified xsi:type="dcterms:W3CDTF">2026-08-30T04:00:58.0740000Z</dcterms:modified>
</coreProperties>
</file>