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c47dba5909b4b57" /><Relationship Type="http://schemas.openxmlformats.org/officeDocument/2006/relationships/extended-properties" Target="/docProps/app.xml" Id="R17e85025467b46d8" /><Relationship Type="http://schemas.openxmlformats.org/officeDocument/2006/relationships/officeDocument" Target="/ppt/presentation.xml" Id="R7c97822f392f49e7" /></Relationships>
</file>

<file path=ppt/presentation.xml><?xml version="1.0" encoding="utf-8"?>
<p:presentation xmlns:p="http://schemas.openxmlformats.org/presentationml/2006/main">
  <p:sldMasterIdLst>
    <p:sldMasterId xmlns:r="http://schemas.openxmlformats.org/officeDocument/2006/relationships" id="2147483648" r:id="R41690407dc4146c7"/>
  </p:sldMasterIdLst>
  <p:notesMasterIdLst>
    <p:notesMasterId xmlns:r="http://schemas.openxmlformats.org/officeDocument/2006/relationships" r:id="Rf43a9467ade140d0"/>
  </p:notesMasterIdLst>
  <p:sldIdLst>
    <p:sldId xmlns:r="http://schemas.openxmlformats.org/officeDocument/2006/relationships" id="256" r:id="R36b0bfbe21e742d9"/>
    <p:sldId xmlns:r="http://schemas.openxmlformats.org/officeDocument/2006/relationships" id="257" r:id="Rd82a48c2e0c54745"/>
    <p:sldId xmlns:r="http://schemas.openxmlformats.org/officeDocument/2006/relationships" id="258" r:id="Rf162e33d637f43c1"/>
    <p:sldId xmlns:r="http://schemas.openxmlformats.org/officeDocument/2006/relationships" id="259" r:id="R4e566d8c5e0c4ff5"/>
    <p:sldId xmlns:r="http://schemas.openxmlformats.org/officeDocument/2006/relationships" id="260" r:id="R4bad911d74d34733"/>
    <p:sldId xmlns:r="http://schemas.openxmlformats.org/officeDocument/2006/relationships" id="261" r:id="R4120bed027da4799"/>
    <p:sldId xmlns:r="http://schemas.openxmlformats.org/officeDocument/2006/relationships" id="262" r:id="Rb000dd9693034a19"/>
    <p:sldId xmlns:r="http://schemas.openxmlformats.org/officeDocument/2006/relationships" id="263" r:id="R0f9c2393d74c44ec"/>
    <p:sldId xmlns:r="http://schemas.openxmlformats.org/officeDocument/2006/relationships" id="264" r:id="R06fbdaf9715a4615"/>
    <p:sldId xmlns:r="http://schemas.openxmlformats.org/officeDocument/2006/relationships" id="265" r:id="Rbddaad179cbd481b"/>
    <p:sldId xmlns:r="http://schemas.openxmlformats.org/officeDocument/2006/relationships" id="266" r:id="R83427b5d1b54471c"/>
    <p:sldId xmlns:r="http://schemas.openxmlformats.org/officeDocument/2006/relationships" id="267" r:id="R236799d8a0f04289"/>
    <p:sldId xmlns:r="http://schemas.openxmlformats.org/officeDocument/2006/relationships" id="268" r:id="Rdee353a957254f07"/>
    <p:sldId xmlns:r="http://schemas.openxmlformats.org/officeDocument/2006/relationships" id="269" r:id="R38c453ee21714e41"/>
    <p:sldId xmlns:r="http://schemas.openxmlformats.org/officeDocument/2006/relationships" id="270" r:id="R42b20dd1ed5141ae"/>
    <p:sldId xmlns:r="http://schemas.openxmlformats.org/officeDocument/2006/relationships" id="271" r:id="R1bea2c1c178240ef"/>
    <p:sldId xmlns:r="http://schemas.openxmlformats.org/officeDocument/2006/relationships" id="272" r:id="R936d04fd985a4ca8"/>
    <p:sldId xmlns:r="http://schemas.openxmlformats.org/officeDocument/2006/relationships" id="273" r:id="R17a5e2903ef74869"/>
    <p:sldId xmlns:r="http://schemas.openxmlformats.org/officeDocument/2006/relationships" id="274" r:id="Raa78b79835914a88"/>
    <p:sldId xmlns:r="http://schemas.openxmlformats.org/officeDocument/2006/relationships" id="275" r:id="R3353e5033cbc437b"/>
    <p:sldId xmlns:r="http://schemas.openxmlformats.org/officeDocument/2006/relationships" id="276" r:id="Rf2efeb6b8771456d"/>
    <p:sldId xmlns:r="http://schemas.openxmlformats.org/officeDocument/2006/relationships" id="277" r:id="Ra7d52d27de6747f2"/>
    <p:sldId xmlns:r="http://schemas.openxmlformats.org/officeDocument/2006/relationships" id="278" r:id="R5e1e14802fef40ff"/>
    <p:sldId xmlns:r="http://schemas.openxmlformats.org/officeDocument/2006/relationships" id="279" r:id="R094b16bbb6314ed4"/>
    <p:sldId xmlns:r="http://schemas.openxmlformats.org/officeDocument/2006/relationships" id="280" r:id="R4e466e39ab4542ac"/>
    <p:sldId xmlns:r="http://schemas.openxmlformats.org/officeDocument/2006/relationships" id="281" r:id="Rfe39424cf6944b28"/>
    <p:sldId xmlns:r="http://schemas.openxmlformats.org/officeDocument/2006/relationships" id="282" r:id="R86dbfe0fafa94350"/>
    <p:sldId xmlns:r="http://schemas.openxmlformats.org/officeDocument/2006/relationships" id="283" r:id="R89aea6a3d7c94047"/>
    <p:sldId xmlns:r="http://schemas.openxmlformats.org/officeDocument/2006/relationships" id="284" r:id="R01ca363d229b4d25"/>
    <p:sldId xmlns:r="http://schemas.openxmlformats.org/officeDocument/2006/relationships" id="285" r:id="R5849748ea5c04600"/>
    <p:sldId xmlns:r="http://schemas.openxmlformats.org/officeDocument/2006/relationships" id="286" r:id="Rfd290ec545db4a8d"/>
    <p:sldId xmlns:r="http://schemas.openxmlformats.org/officeDocument/2006/relationships" id="287" r:id="Rd274554b50524bd4"/>
    <p:sldId xmlns:r="http://schemas.openxmlformats.org/officeDocument/2006/relationships" id="288" r:id="R1e1e82ba93b24c5b"/>
    <p:sldId xmlns:r="http://schemas.openxmlformats.org/officeDocument/2006/relationships" id="289" r:id="R94e64f467d0f404e"/>
    <p:sldId xmlns:r="http://schemas.openxmlformats.org/officeDocument/2006/relationships" id="290" r:id="R24bbbe33de324039"/>
    <p:sldId xmlns:r="http://schemas.openxmlformats.org/officeDocument/2006/relationships" id="291" r:id="Rd1d201f2525249a2"/>
    <p:sldId xmlns:r="http://schemas.openxmlformats.org/officeDocument/2006/relationships" id="292" r:id="Rb144a99466f84fed"/>
    <p:sldId xmlns:r="http://schemas.openxmlformats.org/officeDocument/2006/relationships" id="293" r:id="R636eadbe6a1d4175"/>
    <p:sldId xmlns:r="http://schemas.openxmlformats.org/officeDocument/2006/relationships" id="294" r:id="Rd7e17c47535545a9"/>
    <p:sldId xmlns:r="http://schemas.openxmlformats.org/officeDocument/2006/relationships" id="295" r:id="R211e9dda13964bdb"/>
    <p:sldId xmlns:r="http://schemas.openxmlformats.org/officeDocument/2006/relationships" id="296" r:id="R9f1814e581a04d64"/>
    <p:sldId xmlns:r="http://schemas.openxmlformats.org/officeDocument/2006/relationships" id="297" r:id="R324816ac9d2a47c1"/>
    <p:sldId xmlns:r="http://schemas.openxmlformats.org/officeDocument/2006/relationships" id="298" r:id="R7a2de9fcfe304a07"/>
    <p:sldId xmlns:r="http://schemas.openxmlformats.org/officeDocument/2006/relationships" id="299" r:id="R044234f6565b4af9"/>
    <p:sldId xmlns:r="http://schemas.openxmlformats.org/officeDocument/2006/relationships" id="300" r:id="R000a92ececfb410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0c4cbce779454f" /><Relationship Type="http://schemas.openxmlformats.org/officeDocument/2006/relationships/slideMaster" Target="/ppt/slideMasters/slideMaster1.xml" Id="R41690407dc4146c7" /><Relationship Type="http://schemas.openxmlformats.org/officeDocument/2006/relationships/notesMaster" Target="/ppt/notesMasters/notesMaster1.xml" Id="Rf43a9467ade140d0" /><Relationship Type="http://schemas.openxmlformats.org/officeDocument/2006/relationships/presProps" Target="/ppt/presProps.xml" Id="Rb33cd1e5755f4d07" /><Relationship Type="http://schemas.openxmlformats.org/officeDocument/2006/relationships/tableStyles" Target="/ppt/tableStyles.xml" Id="R4195a545a9e04f58" /><Relationship Type="http://schemas.openxmlformats.org/officeDocument/2006/relationships/slide" Target="/ppt/slides/slide1.xml" Id="R36b0bfbe21e742d9" /><Relationship Type="http://schemas.openxmlformats.org/officeDocument/2006/relationships/slide" Target="/ppt/slides/slide2.xml" Id="Rd82a48c2e0c54745" /><Relationship Type="http://schemas.openxmlformats.org/officeDocument/2006/relationships/slide" Target="/ppt/slides/slide3.xml" Id="Rf162e33d637f43c1" /><Relationship Type="http://schemas.openxmlformats.org/officeDocument/2006/relationships/slide" Target="/ppt/slides/slide4.xml" Id="R4e566d8c5e0c4ff5" /><Relationship Type="http://schemas.openxmlformats.org/officeDocument/2006/relationships/slide" Target="/ppt/slides/slide5.xml" Id="R4bad911d74d34733" /><Relationship Type="http://schemas.openxmlformats.org/officeDocument/2006/relationships/slide" Target="/ppt/slides/slide6.xml" Id="R4120bed027da4799" /><Relationship Type="http://schemas.openxmlformats.org/officeDocument/2006/relationships/slide" Target="/ppt/slides/slide7.xml" Id="Rb000dd9693034a19" /><Relationship Type="http://schemas.openxmlformats.org/officeDocument/2006/relationships/slide" Target="/ppt/slides/slide8.xml" Id="R0f9c2393d74c44ec" /><Relationship Type="http://schemas.openxmlformats.org/officeDocument/2006/relationships/slide" Target="/ppt/slides/slide9.xml" Id="R06fbdaf9715a4615" /><Relationship Type="http://schemas.openxmlformats.org/officeDocument/2006/relationships/slide" Target="/ppt/slides/slide10.xml" Id="Rbddaad179cbd481b" /><Relationship Type="http://schemas.openxmlformats.org/officeDocument/2006/relationships/slide" Target="/ppt/slides/slide11.xml" Id="R83427b5d1b54471c" /><Relationship Type="http://schemas.openxmlformats.org/officeDocument/2006/relationships/slide" Target="/ppt/slides/slide12.xml" Id="R236799d8a0f04289" /><Relationship Type="http://schemas.openxmlformats.org/officeDocument/2006/relationships/slide" Target="/ppt/slides/slide13.xml" Id="Rdee353a957254f07" /><Relationship Type="http://schemas.openxmlformats.org/officeDocument/2006/relationships/slide" Target="/ppt/slides/slide14.xml" Id="R38c453ee21714e41" /><Relationship Type="http://schemas.openxmlformats.org/officeDocument/2006/relationships/slide" Target="/ppt/slides/slide15.xml" Id="R42b20dd1ed5141ae" /><Relationship Type="http://schemas.openxmlformats.org/officeDocument/2006/relationships/slide" Target="/ppt/slides/slide16.xml" Id="R1bea2c1c178240ef" /><Relationship Type="http://schemas.openxmlformats.org/officeDocument/2006/relationships/slide" Target="/ppt/slides/slide17.xml" Id="R936d04fd985a4ca8" /><Relationship Type="http://schemas.openxmlformats.org/officeDocument/2006/relationships/slide" Target="/ppt/slides/slide18.xml" Id="R17a5e2903ef74869" /><Relationship Type="http://schemas.openxmlformats.org/officeDocument/2006/relationships/slide" Target="/ppt/slides/slide19.xml" Id="Raa78b79835914a88" /><Relationship Type="http://schemas.openxmlformats.org/officeDocument/2006/relationships/slide" Target="/ppt/slides/slide20.xml" Id="R3353e5033cbc437b" /><Relationship Type="http://schemas.openxmlformats.org/officeDocument/2006/relationships/slide" Target="/ppt/slides/slide21.xml" Id="Rf2efeb6b8771456d" /><Relationship Type="http://schemas.openxmlformats.org/officeDocument/2006/relationships/slide" Target="/ppt/slides/slide22.xml" Id="Ra7d52d27de6747f2" /><Relationship Type="http://schemas.openxmlformats.org/officeDocument/2006/relationships/slide" Target="/ppt/slides/slide23.xml" Id="R5e1e14802fef40ff" /><Relationship Type="http://schemas.openxmlformats.org/officeDocument/2006/relationships/slide" Target="/ppt/slides/slide24.xml" Id="R094b16bbb6314ed4" /><Relationship Type="http://schemas.openxmlformats.org/officeDocument/2006/relationships/slide" Target="/ppt/slides/slide25.xml" Id="R4e466e39ab4542ac" /><Relationship Type="http://schemas.openxmlformats.org/officeDocument/2006/relationships/slide" Target="/ppt/slides/slide26.xml" Id="Rfe39424cf6944b28" /><Relationship Type="http://schemas.openxmlformats.org/officeDocument/2006/relationships/slide" Target="/ppt/slides/slide27.xml" Id="R86dbfe0fafa94350" /><Relationship Type="http://schemas.openxmlformats.org/officeDocument/2006/relationships/slide" Target="/ppt/slides/slide28.xml" Id="R89aea6a3d7c94047" /><Relationship Type="http://schemas.openxmlformats.org/officeDocument/2006/relationships/slide" Target="/ppt/slides/slide29.xml" Id="R01ca363d229b4d25" /><Relationship Type="http://schemas.openxmlformats.org/officeDocument/2006/relationships/slide" Target="/ppt/slides/slide30.xml" Id="R5849748ea5c04600" /><Relationship Type="http://schemas.openxmlformats.org/officeDocument/2006/relationships/slide" Target="/ppt/slides/slide31.xml" Id="Rfd290ec545db4a8d" /><Relationship Type="http://schemas.openxmlformats.org/officeDocument/2006/relationships/slide" Target="/ppt/slides/slide32.xml" Id="Rd274554b50524bd4" /><Relationship Type="http://schemas.openxmlformats.org/officeDocument/2006/relationships/slide" Target="/ppt/slides/slide33.xml" Id="R1e1e82ba93b24c5b" /><Relationship Type="http://schemas.openxmlformats.org/officeDocument/2006/relationships/slide" Target="/ppt/slides/slide34.xml" Id="R94e64f467d0f404e" /><Relationship Type="http://schemas.openxmlformats.org/officeDocument/2006/relationships/slide" Target="/ppt/slides/slide35.xml" Id="R24bbbe33de324039" /><Relationship Type="http://schemas.openxmlformats.org/officeDocument/2006/relationships/slide" Target="/ppt/slides/slide36.xml" Id="Rd1d201f2525249a2" /><Relationship Type="http://schemas.openxmlformats.org/officeDocument/2006/relationships/slide" Target="/ppt/slides/slide37.xml" Id="Rb144a99466f84fed" /><Relationship Type="http://schemas.openxmlformats.org/officeDocument/2006/relationships/slide" Target="/ppt/slides/slide38.xml" Id="R636eadbe6a1d4175" /><Relationship Type="http://schemas.openxmlformats.org/officeDocument/2006/relationships/slide" Target="/ppt/slides/slide39.xml" Id="Rd7e17c47535545a9" /><Relationship Type="http://schemas.openxmlformats.org/officeDocument/2006/relationships/slide" Target="/ppt/slides/slide40.xml" Id="R211e9dda13964bdb" /><Relationship Type="http://schemas.openxmlformats.org/officeDocument/2006/relationships/slide" Target="/ppt/slides/slide41.xml" Id="R9f1814e581a04d64" /><Relationship Type="http://schemas.openxmlformats.org/officeDocument/2006/relationships/slide" Target="/ppt/slides/slide42.xml" Id="R324816ac9d2a47c1" /><Relationship Type="http://schemas.openxmlformats.org/officeDocument/2006/relationships/slide" Target="/ppt/slides/slide43.xml" Id="R7a2de9fcfe304a07" /><Relationship Type="http://schemas.openxmlformats.org/officeDocument/2006/relationships/slide" Target="/ppt/slides/slide44.xml" Id="R044234f6565b4af9" /><Relationship Type="http://schemas.openxmlformats.org/officeDocument/2006/relationships/slide" Target="/ppt/slides/slide45.xml" Id="R000a92ececfb410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9a6ff68c0149f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01d1a628be04b69" /><Relationship Type="http://schemas.openxmlformats.org/officeDocument/2006/relationships/notesMaster" Target="/ppt/notesMasters/notesMaster1.xml" Id="R376bb5006ab247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75915cde1869472b" /><Relationship Type="http://schemas.openxmlformats.org/officeDocument/2006/relationships/notesMaster" Target="/ppt/notesMasters/notesMaster1.xml" Id="R2a9526b666ef4e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f3a385080aa4fed" /><Relationship Type="http://schemas.openxmlformats.org/officeDocument/2006/relationships/notesMaster" Target="/ppt/notesMasters/notesMaster1.xml" Id="R909862d8aaf2472e" /></Relationships>
</file>

<file path=ppt/notesSlides/_rels/notesSlide4.xml.rels>&#65279;<?xml version="1.0" encoding="utf-8"?><Relationships xmlns="http://schemas.openxmlformats.org/package/2006/relationships"><Relationship Type="http://schemas.openxmlformats.org/officeDocument/2006/relationships/slide" Target="/ppt/slides/slide4.xml" Id="R3100ec5907024534" /><Relationship Type="http://schemas.openxmlformats.org/officeDocument/2006/relationships/notesMaster" Target="/ppt/notesMasters/notesMaster1.xml" Id="R08aeab89d988463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5f5120c4174865" /><Relationship Type="http://schemas.openxmlformats.org/officeDocument/2006/relationships/notesMaster" Target="/ppt/notesMasters/notesMaster1.xml" Id="Rbb36a21cfd794990" /></Relationships>
</file>

<file path=ppt/notesSlides/_rels/notesSlide6.xml.rels>&#65279;<?xml version="1.0" encoding="utf-8"?><Relationships xmlns="http://schemas.openxmlformats.org/package/2006/relationships"><Relationship Type="http://schemas.openxmlformats.org/officeDocument/2006/relationships/slide" Target="/ppt/slides/slide6.xml" Id="R211515f2f20f4af6" /><Relationship Type="http://schemas.openxmlformats.org/officeDocument/2006/relationships/notesMaster" Target="/ppt/notesMasters/notesMaster1.xml" Id="Rae99b9982aa34c21" /></Relationships>
</file>

<file path=ppt/notesSlides/_rels/notesSlide7.xml.rels>&#65279;<?xml version="1.0" encoding="utf-8"?><Relationships xmlns="http://schemas.openxmlformats.org/package/2006/relationships"><Relationship Type="http://schemas.openxmlformats.org/officeDocument/2006/relationships/slide" Target="/ppt/slides/slide7.xml" Id="R27e1d74398e24566" /><Relationship Type="http://schemas.openxmlformats.org/officeDocument/2006/relationships/notesMaster" Target="/ppt/notesMasters/notesMaster1.xml" Id="Rc05d899c975b42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a6a5be7db1c947db" /><Relationship Type="http://schemas.openxmlformats.org/officeDocument/2006/relationships/notesMaster" Target="/ppt/notesMasters/notesMaster1.xml" Id="R827df983054e470f" /></Relationships>
</file>

<file path=ppt/notesSlides/_rels/notesSlide9.xml.rels>&#65279;<?xml version="1.0" encoding="utf-8"?><Relationships xmlns="http://schemas.openxmlformats.org/package/2006/relationships"><Relationship Type="http://schemas.openxmlformats.org/officeDocument/2006/relationships/slide" Target="/ppt/slides/slide9.xml" Id="Rd6502e684fea4d48" /><Relationship Type="http://schemas.openxmlformats.org/officeDocument/2006/relationships/notesMaster" Target="/ppt/notesMasters/notesMaster1.xml" Id="R68995c921365423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cdb98f4fe446c1" /><Relationship Type="http://schemas.openxmlformats.org/officeDocument/2006/relationships/notesMaster" Target="/ppt/notesMasters/notesMaster1.xml" Id="R1cd323f1190d421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e37bec5f1d4487" /><Relationship Type="http://schemas.openxmlformats.org/officeDocument/2006/relationships/notesMaster" Target="/ppt/notesMasters/notesMaster1.xml" Id="R65d835ce012c49a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91099a0aafe4a37" /><Relationship Type="http://schemas.openxmlformats.org/officeDocument/2006/relationships/notesMaster" Target="/ppt/notesMasters/notesMaster1.xml" Id="R07e4a25498864ec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9fcc0118e9a4278" /><Relationship Type="http://schemas.openxmlformats.org/officeDocument/2006/relationships/notesMaster" Target="/ppt/notesMasters/notesMaster1.xml" Id="R767059b6a3404eb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d5927f01074521" /><Relationship Type="http://schemas.openxmlformats.org/officeDocument/2006/relationships/notesMaster" Target="/ppt/notesMasters/notesMaster1.xml" Id="R32cd00c34948478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cf5814cb5a449df" /><Relationship Type="http://schemas.openxmlformats.org/officeDocument/2006/relationships/notesMaster" Target="/ppt/notesMasters/notesMaster1.xml" Id="R7ad2727362b24f3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288f25735444fbf" /><Relationship Type="http://schemas.openxmlformats.org/officeDocument/2006/relationships/notesMaster" Target="/ppt/notesMasters/notesMaster1.xml" Id="R3b7413ea11be411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4663865388248d1" /><Relationship Type="http://schemas.openxmlformats.org/officeDocument/2006/relationships/notesMaster" Target="/ppt/notesMasters/notesMaster1.xml" Id="R5883e290c9fd4e2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9e560fa96ae4769" /><Relationship Type="http://schemas.openxmlformats.org/officeDocument/2006/relationships/notesMaster" Target="/ppt/notesMasters/notesMaster1.xml" Id="Rbff1b6d7694a430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777068f5a85401c" /><Relationship Type="http://schemas.openxmlformats.org/officeDocument/2006/relationships/notesMaster" Target="/ppt/notesMasters/notesMaster1.xml" Id="R695a3b5465f64c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f2afa7a444b4f03" /><Relationship Type="http://schemas.openxmlformats.org/officeDocument/2006/relationships/notesMaster" Target="/ppt/notesMasters/notesMaster1.xml" Id="R87360670da994dc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abdc4facc504b87" /><Relationship Type="http://schemas.openxmlformats.org/officeDocument/2006/relationships/notesMaster" Target="/ppt/notesMasters/notesMaster1.xml" Id="Rff6a4d061d584c2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94009a856c140d1" /><Relationship Type="http://schemas.openxmlformats.org/officeDocument/2006/relationships/notesMaster" Target="/ppt/notesMasters/notesMaster1.xml" Id="R6ead2d769286402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300a6a1e28c4079" /><Relationship Type="http://schemas.openxmlformats.org/officeDocument/2006/relationships/notesMaster" Target="/ppt/notesMasters/notesMaster1.xml" Id="R286a2a3ad67245b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882ba3ed7b44724" /><Relationship Type="http://schemas.openxmlformats.org/officeDocument/2006/relationships/notesMaster" Target="/ppt/notesMasters/notesMaster1.xml" Id="Rc505c9ff0a7d42c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106e04c5b97478b" /><Relationship Type="http://schemas.openxmlformats.org/officeDocument/2006/relationships/notesMaster" Target="/ppt/notesMasters/notesMaster1.xml" Id="Re0cd9ab462ec401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47f5660ea2b4642" /><Relationship Type="http://schemas.openxmlformats.org/officeDocument/2006/relationships/notesMaster" Target="/ppt/notesMasters/notesMaster1.xml" Id="Rfc5020c69b3543d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62444bae0de4c51" /><Relationship Type="http://schemas.openxmlformats.org/officeDocument/2006/relationships/notesMaster" Target="/ppt/notesMasters/notesMaster1.xml" Id="R2c5a8b72cd184a4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ffbba4bc48c4e66" /><Relationship Type="http://schemas.openxmlformats.org/officeDocument/2006/relationships/notesMaster" Target="/ppt/notesMasters/notesMaster1.xml" Id="Rf7d8eb3168f24ce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ab1190a481b474a" /><Relationship Type="http://schemas.openxmlformats.org/officeDocument/2006/relationships/notesMaster" Target="/ppt/notesMasters/notesMaster1.xml" Id="R184bb5b398b0473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2a72c1b29934461" /><Relationship Type="http://schemas.openxmlformats.org/officeDocument/2006/relationships/notesMaster" Target="/ppt/notesMasters/notesMaster1.xml" Id="R95d90396696a4e7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5c4e114326d4899" /><Relationship Type="http://schemas.openxmlformats.org/officeDocument/2006/relationships/notesMaster" Target="/ppt/notesMasters/notesMaster1.xml" Id="R95366d79ea444b1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8226160680e4c29" /><Relationship Type="http://schemas.openxmlformats.org/officeDocument/2006/relationships/notesMaster" Target="/ppt/notesMasters/notesMaster1.xml" Id="Rab57695ee93c4b0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6f33faae2dd4af0" /><Relationship Type="http://schemas.openxmlformats.org/officeDocument/2006/relationships/notesMaster" Target="/ppt/notesMasters/notesMaster1.xml" Id="Rcaba59d5f26c499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874696fd0174036" /><Relationship Type="http://schemas.openxmlformats.org/officeDocument/2006/relationships/notesMaster" Target="/ppt/notesMasters/notesMaster1.xml" Id="Rd46bbe75390f4fe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31ecb0190ad476e" /><Relationship Type="http://schemas.openxmlformats.org/officeDocument/2006/relationships/notesMaster" Target="/ppt/notesMasters/notesMaster1.xml" Id="R06ffc8fa474c459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efe322dbec8457f" /><Relationship Type="http://schemas.openxmlformats.org/officeDocument/2006/relationships/notesMaster" Target="/ppt/notesMasters/notesMaster1.xml" Id="Rd433db8f875e4bd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77d82e210d14d8b" /><Relationship Type="http://schemas.openxmlformats.org/officeDocument/2006/relationships/notesMaster" Target="/ppt/notesMasters/notesMaster1.xml" Id="R7c4e4f3206104a9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fc1b4a6351b4fb8" /><Relationship Type="http://schemas.openxmlformats.org/officeDocument/2006/relationships/notesMaster" Target="/ppt/notesMasters/notesMaster1.xml" Id="R72b23be0cb3e479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d4585aef32a4ada" /><Relationship Type="http://schemas.openxmlformats.org/officeDocument/2006/relationships/notesMaster" Target="/ppt/notesMasters/notesMaster1.xml" Id="R1f764cb4bd22416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44dfa1f2a6c4b27" /><Relationship Type="http://schemas.openxmlformats.org/officeDocument/2006/relationships/notesMaster" Target="/ppt/notesMasters/notesMaster1.xml" Id="R49a5c98a03a64be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0e2901133c144b2" /><Relationship Type="http://schemas.openxmlformats.org/officeDocument/2006/relationships/notesMaster" Target="/ppt/notesMasters/notesMaster1.xml" Id="Rfd2dbb128f7c45a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caffea1f3be4dc5" /><Relationship Type="http://schemas.openxmlformats.org/officeDocument/2006/relationships/notesMaster" Target="/ppt/notesMasters/notesMaster1.xml" Id="Re7e77f56a2a04f0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29e7f75b0fa45f8" /><Relationship Type="http://schemas.openxmlformats.org/officeDocument/2006/relationships/notesMaster" Target="/ppt/notesMasters/notesMaster1.xml" Id="Ree133fefe5b442d8"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5473a4bbc564b3f" /><Relationship Type="http://schemas.openxmlformats.org/officeDocument/2006/relationships/notesMaster" Target="/ppt/notesMasters/notesMaster1.xml" Id="R8b65b13183694ef0"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33f0704b222b4779" /><Relationship Type="http://schemas.openxmlformats.org/officeDocument/2006/relationships/notesMaster" Target="/ppt/notesMasters/notesMaster1.xml" Id="Rc1b9b08a5c8d497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1e5e9b6a4f45c1" /><Relationship Type="http://schemas.openxmlformats.org/officeDocument/2006/relationships/image" Target="/ppt/media/image.png" Id="R388c6a4705aa4ddb" /><Relationship Type="http://schemas.openxmlformats.org/officeDocument/2006/relationships/image" Target="/ppt/media/image2.png" Id="R98fd5066e3404a85" /><Relationship Type="http://schemas.openxmlformats.org/officeDocument/2006/relationships/image" Target="/ppt/media/image.jpeg" Id="R420b3e5e2cf64bb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53b0341fee4ac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88c6a4705aa4dd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8fd5066e3404a8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20b3e5e2cf64bb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2241d50e4314c6b" /><Relationship Type="http://schemas.openxmlformats.org/officeDocument/2006/relationships/slideLayout" Target="/ppt/slideLayouts/slideLayout1.xml" Id="R5a90717b34e64bdd" /><Relationship Type="http://schemas.openxmlformats.org/officeDocument/2006/relationships/slideLayout" Target="/ppt/slideLayouts/slideLayout2.xml" Id="Rea2492360507434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90717b34e64bdd"/>
    <p:sldLayoutId xmlns:r="http://schemas.openxmlformats.org/officeDocument/2006/relationships" id="2147483650" r:id="Rea2492360507434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77f230f507a47ee" /><Relationship Type="http://schemas.openxmlformats.org/officeDocument/2006/relationships/notesSlide" Target="/ppt/notesSlides/notesSlide1.xml" Id="Raa6e05e58a8c44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1b0300b711c48e9" /><Relationship Type="http://schemas.openxmlformats.org/officeDocument/2006/relationships/notesSlide" Target="/ppt/notesSlides/notesSlide2.xml" Id="R5804bda0f7c04c9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06f8090ac4a49d1" /><Relationship Type="http://schemas.openxmlformats.org/officeDocument/2006/relationships/notesSlide" Target="/ppt/notesSlides/notesSlide3.xml" Id="R012f3282f2f84e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76b505e04474f92" /><Relationship Type="http://schemas.openxmlformats.org/officeDocument/2006/relationships/notesSlide" Target="/ppt/notesSlides/notesSlide4.xml" Id="R9420f109379849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d198cf0cbda4c2f" /><Relationship Type="http://schemas.openxmlformats.org/officeDocument/2006/relationships/notesSlide" Target="/ppt/notesSlides/notesSlide5.xml" Id="R8e77dee65f9b4c1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8e659d14d4f4ee5" /><Relationship Type="http://schemas.openxmlformats.org/officeDocument/2006/relationships/notesSlide" Target="/ppt/notesSlides/notesSlide6.xml" Id="Rba9508b27c99437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a170687d5d04a9f" /><Relationship Type="http://schemas.openxmlformats.org/officeDocument/2006/relationships/notesSlide" Target="/ppt/notesSlides/notesSlide7.xml" Id="R3f11585cfc74451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96322d91b3d4f91" /><Relationship Type="http://schemas.openxmlformats.org/officeDocument/2006/relationships/notesSlide" Target="/ppt/notesSlides/notesSlide8.xml" Id="R8b7f5f1d05d842c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5e4f30fc1b749a5" /><Relationship Type="http://schemas.openxmlformats.org/officeDocument/2006/relationships/notesSlide" Target="/ppt/notesSlides/notesSlide9.xml" Id="Rfd700a778e6748c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d4dff1c0cd54966" /><Relationship Type="http://schemas.openxmlformats.org/officeDocument/2006/relationships/notesSlide" Target="/ppt/notesSlides/notesSlide10.xml" Id="Rb14247b274184b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1a2d2088afd4cc4" /><Relationship Type="http://schemas.openxmlformats.org/officeDocument/2006/relationships/notesSlide" Target="/ppt/notesSlides/notesSlide11.xml" Id="R8c5127caa5ef448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63061fd051941d3" /><Relationship Type="http://schemas.openxmlformats.org/officeDocument/2006/relationships/notesSlide" Target="/ppt/notesSlides/notesSlide12.xml" Id="Rf6e5d0e83e5c437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4db12cc85f942a7" /><Relationship Type="http://schemas.openxmlformats.org/officeDocument/2006/relationships/notesSlide" Target="/ppt/notesSlides/notesSlide13.xml" Id="R85dc954913da434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edec4cb2a6e47e7" /><Relationship Type="http://schemas.openxmlformats.org/officeDocument/2006/relationships/notesSlide" Target="/ppt/notesSlides/notesSlide14.xml" Id="Rd718d882e6ce42d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7e7a1b587e54365" /><Relationship Type="http://schemas.openxmlformats.org/officeDocument/2006/relationships/notesSlide" Target="/ppt/notesSlides/notesSlide15.xml" Id="Ra4bdcb4a45844eb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c65a11fad564f96" /><Relationship Type="http://schemas.openxmlformats.org/officeDocument/2006/relationships/notesSlide" Target="/ppt/notesSlides/notesSlide16.xml" Id="R37e471c75e5744a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3b0ab72517b4a8c" /><Relationship Type="http://schemas.openxmlformats.org/officeDocument/2006/relationships/notesSlide" Target="/ppt/notesSlides/notesSlide17.xml" Id="Rebbae8e9916d447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1d4f12bad684909" /><Relationship Type="http://schemas.openxmlformats.org/officeDocument/2006/relationships/notesSlide" Target="/ppt/notesSlides/notesSlide18.xml" Id="R44dc61ed48984c5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706df1403cd4802" /><Relationship Type="http://schemas.openxmlformats.org/officeDocument/2006/relationships/notesSlide" Target="/ppt/notesSlides/notesSlide19.xml" Id="Red651072e8bc42d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e256ad921634448" /><Relationship Type="http://schemas.openxmlformats.org/officeDocument/2006/relationships/notesSlide" Target="/ppt/notesSlides/notesSlide20.xml" Id="Red237d6d60654f8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2f339150e5f4a75" /><Relationship Type="http://schemas.openxmlformats.org/officeDocument/2006/relationships/notesSlide" Target="/ppt/notesSlides/notesSlide21.xml" Id="Rb16c19602ebf423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1f7d5616d684336" /><Relationship Type="http://schemas.openxmlformats.org/officeDocument/2006/relationships/notesSlide" Target="/ppt/notesSlides/notesSlide22.xml" Id="R68bd652e00cc485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426993006054503" /><Relationship Type="http://schemas.openxmlformats.org/officeDocument/2006/relationships/notesSlide" Target="/ppt/notesSlides/notesSlide23.xml" Id="R79f7404b717d46a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52784a2443d47b5" /><Relationship Type="http://schemas.openxmlformats.org/officeDocument/2006/relationships/notesSlide" Target="/ppt/notesSlides/notesSlide24.xml" Id="R68d251f06ab14ac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ab8c12acff4411c" /><Relationship Type="http://schemas.openxmlformats.org/officeDocument/2006/relationships/notesSlide" Target="/ppt/notesSlides/notesSlide25.xml" Id="R9b43b03000004ea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df5464bacb644e0" /><Relationship Type="http://schemas.openxmlformats.org/officeDocument/2006/relationships/notesSlide" Target="/ppt/notesSlides/notesSlide26.xml" Id="Rc6578c2562ac47b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5a921245e3048f9" /><Relationship Type="http://schemas.openxmlformats.org/officeDocument/2006/relationships/notesSlide" Target="/ppt/notesSlides/notesSlide27.xml" Id="R309475cf5d514b6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76c16dd2ae849df" /><Relationship Type="http://schemas.openxmlformats.org/officeDocument/2006/relationships/notesSlide" Target="/ppt/notesSlides/notesSlide28.xml" Id="R1bc3852ee067460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4bf0b273c454652" /><Relationship Type="http://schemas.openxmlformats.org/officeDocument/2006/relationships/notesSlide" Target="/ppt/notesSlides/notesSlide29.xml" Id="R092373b0ef5d4c5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f5bd768c7ba4b4a" /><Relationship Type="http://schemas.openxmlformats.org/officeDocument/2006/relationships/notesSlide" Target="/ppt/notesSlides/notesSlide30.xml" Id="Refac7c90c00a4ab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77f212963954939" /><Relationship Type="http://schemas.openxmlformats.org/officeDocument/2006/relationships/notesSlide" Target="/ppt/notesSlides/notesSlide31.xml" Id="Rf0651b4b72b9467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bc804b427b340f4" /><Relationship Type="http://schemas.openxmlformats.org/officeDocument/2006/relationships/notesSlide" Target="/ppt/notesSlides/notesSlide32.xml" Id="Rc602fe0e96e742e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5d5d6c659b94ed0" /><Relationship Type="http://schemas.openxmlformats.org/officeDocument/2006/relationships/notesSlide" Target="/ppt/notesSlides/notesSlide33.xml" Id="Rc4c81b6be98e4d3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1e8c08266654c69" /><Relationship Type="http://schemas.openxmlformats.org/officeDocument/2006/relationships/notesSlide" Target="/ppt/notesSlides/notesSlide34.xml" Id="Rcbe6904683ce495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723604484be4579" /><Relationship Type="http://schemas.openxmlformats.org/officeDocument/2006/relationships/notesSlide" Target="/ppt/notesSlides/notesSlide35.xml" Id="R525f5f3c3cf943d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4cdb93aea804fc7" /><Relationship Type="http://schemas.openxmlformats.org/officeDocument/2006/relationships/notesSlide" Target="/ppt/notesSlides/notesSlide36.xml" Id="R8c4a7e190a31404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0b7804a9584471f" /><Relationship Type="http://schemas.openxmlformats.org/officeDocument/2006/relationships/notesSlide" Target="/ppt/notesSlides/notesSlide37.xml" Id="R44b96d9c59974b5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31a11605dfa4313" /><Relationship Type="http://schemas.openxmlformats.org/officeDocument/2006/relationships/notesSlide" Target="/ppt/notesSlides/notesSlide38.xml" Id="R69297ff27489476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55a5df405da4ec2" /><Relationship Type="http://schemas.openxmlformats.org/officeDocument/2006/relationships/notesSlide" Target="/ppt/notesSlides/notesSlide39.xml" Id="Rccb4517ca8424fb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44cdca4bdca14922" /><Relationship Type="http://schemas.openxmlformats.org/officeDocument/2006/relationships/notesSlide" Target="/ppt/notesSlides/notesSlide40.xml" Id="R56b3944bac68406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db7d36567874b06" /><Relationship Type="http://schemas.openxmlformats.org/officeDocument/2006/relationships/notesSlide" Target="/ppt/notesSlides/notesSlide41.xml" Id="Re62f1dd26e23478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b87c68b586548c9" /><Relationship Type="http://schemas.openxmlformats.org/officeDocument/2006/relationships/notesSlide" Target="/ppt/notesSlides/notesSlide42.xml" Id="R04fe734db1f44d8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9cc3a573e6774a16" /><Relationship Type="http://schemas.openxmlformats.org/officeDocument/2006/relationships/notesSlide" Target="/ppt/notesSlides/notesSlide43.xml" Id="R6827165e0033468b"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b58953c91fcd42ae" /><Relationship Type="http://schemas.openxmlformats.org/officeDocument/2006/relationships/notesSlide" Target="/ppt/notesSlides/notesSlide44.xml" Id="Rc06d03af414d4a8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2acf574b879c43a2" /><Relationship Type="http://schemas.openxmlformats.org/officeDocument/2006/relationships/notesSlide" Target="/ppt/notesSlides/notesSlide45.xml" Id="R3d4c7c4020d74e1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路加福音第4章</a:t>
            </a:r>
          </a:p>
          <a:p xmlns:a="http://schemas.openxmlformats.org/drawingml/2006/main">
            <a:pPr algn="ctr">
              <a:buNone/>
            </a:pPr>
            <a:r>
              <a:rPr sz="2000">
                <a:solidFill>
                  <a:srgbClr val="FFFFFF"/>
                </a:solidFill>
                <a:latin typeface="Georgia"/>
                <a:ea typeface="Georgia"/>
                <a:cs typeface="Georgia"/>
              </a:rPr>
              <a:t>Luke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  |  Luke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耶穌被聖靈充滿，從約旦河回來，聖靈將他引到曠野，</a:t>
            </a:r>
          </a:p>
          <a:p xmlns:a="http://schemas.openxmlformats.org/drawingml/2006/main">
            <a:pPr algn="ctr">
              <a:buNone/>
            </a:pPr>
            <a:r>
              <a:rPr sz="2400">
                <a:solidFill>
                  <a:srgbClr val="FFFFFF"/>
                </a:solidFill>
                <a:latin typeface="Georgia"/>
                <a:ea typeface="Georgia"/>
                <a:cs typeface="Georgia"/>
              </a:rPr>
              <a:t>And Jesus being full of the Holy Ghost returned from Jordan, and was led by the Spirit into the wilderness,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  |  Luke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四十天受魔鬼的試探。那些日子沒有吃甚麼；日子滿了，他就餓了。</a:t>
            </a:r>
          </a:p>
          <a:p xmlns:a="http://schemas.openxmlformats.org/drawingml/2006/main">
            <a:pPr algn="ctr">
              <a:buNone/>
            </a:pPr>
            <a:r>
              <a:rPr sz="2400">
                <a:solidFill>
                  <a:srgbClr val="FFFFFF"/>
                </a:solidFill>
                <a:latin typeface="Georgia"/>
                <a:ea typeface="Georgia"/>
                <a:cs typeface="Georgia"/>
              </a:rPr>
              <a:t>Being forty days tempted of the devil. And in those days he did eat nothing: and when they were ended, he afterward hungered.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  |  Luke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魔鬼對他說：「你若是神的兒子，可以吩咐這塊石頭變成食物。」</a:t>
            </a:r>
          </a:p>
          <a:p xmlns:a="http://schemas.openxmlformats.org/drawingml/2006/main">
            <a:pPr algn="ctr">
              <a:buNone/>
            </a:pPr>
            <a:r>
              <a:rPr sz="2400">
                <a:solidFill>
                  <a:srgbClr val="FFFFFF"/>
                </a:solidFill>
                <a:latin typeface="Georgia"/>
                <a:ea typeface="Georgia"/>
                <a:cs typeface="Georgia"/>
              </a:rPr>
              <a:t>And the devil said unto him, If thou be the Son of God, command this stone that it be made bread.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4:4  |  Luke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耶穌回答說：「[經上]記着說：『人活着不是單靠食物，[乃是靠神口裏所出的一切話]。』」</a:t>
            </a:r>
          </a:p>
          <a:p xmlns:a="http://schemas.openxmlformats.org/drawingml/2006/main">
            <a:pPr algn="ctr">
              <a:buNone/>
            </a:pPr>
            <a:r>
              <a:rPr sz="2400">
                <a:solidFill>
                  <a:srgbClr val="FFFFFF"/>
                </a:solidFill>
                <a:latin typeface="Georgia"/>
                <a:ea typeface="Georgia"/>
                <a:cs typeface="Georgia"/>
              </a:rPr>
              <a:t>And Jesus answered him, saying, It is written, That man shall not live by bread alone, but by every word of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4:5  |  Luke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魔鬼又領他上了[高山]，霎時間把天下的萬國都指給他看，</a:t>
            </a:r>
          </a:p>
          <a:p xmlns:a="http://schemas.openxmlformats.org/drawingml/2006/main">
            <a:pPr algn="ctr">
              <a:buNone/>
            </a:pPr>
            <a:r>
              <a:rPr sz="2400">
                <a:solidFill>
                  <a:srgbClr val="FFFFFF"/>
                </a:solidFill>
                <a:latin typeface="Georgia"/>
                <a:ea typeface="Georgia"/>
                <a:cs typeface="Georgia"/>
              </a:rPr>
              <a:t>And the devil, taking him up into an high mountain, shewed unto him all the kingdoms of the world in a moment of time.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4:6  |  Luke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對他說：「這一切權柄、榮華，我都要給你，因為這原是交付我的，我願意給誰就給誰。</a:t>
            </a:r>
          </a:p>
          <a:p xmlns:a="http://schemas.openxmlformats.org/drawingml/2006/main">
            <a:pPr algn="ctr">
              <a:buNone/>
            </a:pPr>
            <a:r>
              <a:rPr sz="2100">
                <a:solidFill>
                  <a:srgbClr val="FFFFFF"/>
                </a:solidFill>
                <a:latin typeface="Georgia"/>
                <a:ea typeface="Georgia"/>
                <a:cs typeface="Georgia"/>
              </a:rPr>
              <a:t>And the devil said unto him, All this power will I give thee, and the glory of them: for that is delivered unto me; and to whomsoever I will I give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4:7  |  Luke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你若在我面前下拜，這都要歸你。」</a:t>
            </a:r>
          </a:p>
          <a:p xmlns:a="http://schemas.openxmlformats.org/drawingml/2006/main">
            <a:pPr algn="ctr">
              <a:buNone/>
            </a:pPr>
            <a:r>
              <a:rPr sz="2800">
                <a:solidFill>
                  <a:srgbClr val="FFFFFF"/>
                </a:solidFill>
                <a:latin typeface="Georgia"/>
                <a:ea typeface="Georgia"/>
                <a:cs typeface="Georgia"/>
              </a:rPr>
              <a:t>If thou therefore wilt worship me, all shall be thine.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4:8  |  Luke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耶穌說：「[經上]記着說： 當拜主－你的神， 單要事奉他。」</a:t>
            </a:r>
          </a:p>
          <a:p xmlns:a="http://schemas.openxmlformats.org/drawingml/2006/main">
            <a:pPr algn="ctr">
              <a:buNone/>
            </a:pPr>
            <a:r>
              <a:rPr sz="2100">
                <a:solidFill>
                  <a:srgbClr val="FFFFFF"/>
                </a:solidFill>
                <a:latin typeface="Georgia"/>
                <a:ea typeface="Georgia"/>
                <a:cs typeface="Georgia"/>
              </a:rPr>
              <a:t>And Jesus answered and said unto him, Get thee behind me, Satan: for it is written, Thou shalt worship the Lord thy God, and him only shalt thou serve.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4:9  |  Luke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魔鬼又領他到耶路撒冷去，叫他站在殿頂上，對他說：「你若是神的兒子，可以從這裏跳下去；</a:t>
            </a:r>
          </a:p>
          <a:p xmlns:a="http://schemas.openxmlformats.org/drawingml/2006/main">
            <a:pPr algn="ctr">
              <a:buNone/>
            </a:pPr>
            <a:r>
              <a:rPr sz="2100">
                <a:solidFill>
                  <a:srgbClr val="FFFFFF"/>
                </a:solidFill>
                <a:latin typeface="Georgia"/>
                <a:ea typeface="Georgia"/>
                <a:cs typeface="Georgia"/>
              </a:rPr>
              <a:t>And he brought him to Jerusalem, and set him on a pinnacle of the temple, and said unto him, If thou be the Son of God, cast thyself down from hence: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4:10  |  Luke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因為[經上]記着說： 主要為你吩咐他的使者保護你；</a:t>
            </a:r>
          </a:p>
          <a:p xmlns:a="http://schemas.openxmlformats.org/drawingml/2006/main">
            <a:pPr algn="ctr">
              <a:buNone/>
            </a:pPr>
            <a:r>
              <a:rPr sz="2800">
                <a:solidFill>
                  <a:srgbClr val="FFFFFF"/>
                </a:solidFill>
                <a:latin typeface="Georgia"/>
                <a:ea typeface="Georgia"/>
                <a:cs typeface="Georgia"/>
              </a:rPr>
              <a:t>For it is written, He shall give his angels charge over thee, to keep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4:11  |  Luke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他們要用手托着你， 免得你的腳碰在石頭上。」</a:t>
            </a:r>
          </a:p>
          <a:p xmlns:a="http://schemas.openxmlformats.org/drawingml/2006/main">
            <a:pPr algn="ctr">
              <a:buNone/>
            </a:pPr>
            <a:r>
              <a:rPr sz="2400">
                <a:solidFill>
                  <a:srgbClr val="FFFFFF"/>
                </a:solidFill>
                <a:latin typeface="Georgia"/>
                <a:ea typeface="Georgia"/>
                <a:cs typeface="Georgia"/>
              </a:rPr>
              <a:t>And in their hands they shall bear thee up, lest at any time thou dash thy foot against a stone.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4:12  |  Luke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耶穌對他說：「[經上]說：『不可試探主－你的神。』」</a:t>
            </a:r>
          </a:p>
          <a:p xmlns:a="http://schemas.openxmlformats.org/drawingml/2006/main">
            <a:pPr algn="ctr">
              <a:buNone/>
            </a:pPr>
            <a:r>
              <a:rPr sz="2400">
                <a:solidFill>
                  <a:srgbClr val="FFFFFF"/>
                </a:solidFill>
                <a:latin typeface="Georgia"/>
                <a:ea typeface="Georgia"/>
                <a:cs typeface="Georgia"/>
              </a:rPr>
              <a:t>And Jesus answering said unto him, It is said, Thou shalt not tempt the Lord thy God.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4:13  |  Luke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魔鬼用完了各樣的試探，就暫時離開耶穌。</a:t>
            </a:r>
          </a:p>
          <a:p xmlns:a="http://schemas.openxmlformats.org/drawingml/2006/main">
            <a:pPr algn="ctr">
              <a:buNone/>
            </a:pPr>
            <a:r>
              <a:rPr sz="2400">
                <a:solidFill>
                  <a:srgbClr val="FFFFFF"/>
                </a:solidFill>
                <a:latin typeface="Georgia"/>
                <a:ea typeface="Georgia"/>
                <a:cs typeface="Georgia"/>
              </a:rPr>
              <a:t>And when the devil had ended all the temptation, he departed from him for a season.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4:14  |  Luke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耶穌滿有聖靈的能力，回到加利利；他的名聲就傳遍了四方。</a:t>
            </a:r>
          </a:p>
          <a:p xmlns:a="http://schemas.openxmlformats.org/drawingml/2006/main">
            <a:pPr algn="ctr">
              <a:buNone/>
            </a:pPr>
            <a:r>
              <a:rPr sz="2400">
                <a:solidFill>
                  <a:srgbClr val="FFFFFF"/>
                </a:solidFill>
                <a:latin typeface="Georgia"/>
                <a:ea typeface="Georgia"/>
                <a:cs typeface="Georgia"/>
              </a:rPr>
              <a:t>And Jesus returned in the power of the Spirit into Galilee: and there went out a fame of him through all the region round about.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4:15  |  Luke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他在各會堂裏教訓人，眾人都稱讚他。</a:t>
            </a:r>
          </a:p>
          <a:p xmlns:a="http://schemas.openxmlformats.org/drawingml/2006/main">
            <a:pPr algn="ctr">
              <a:buNone/>
            </a:pPr>
            <a:r>
              <a:rPr sz="2800">
                <a:solidFill>
                  <a:srgbClr val="FFFFFF"/>
                </a:solidFill>
                <a:latin typeface="Georgia"/>
                <a:ea typeface="Georgia"/>
                <a:cs typeface="Georgia"/>
              </a:rPr>
              <a:t>And he taught in their synagogues, being glorified of all.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4:16  |  Luke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耶穌來到拿撒勒，就是他長大的地方。在安息日，照他平常的規矩進了會堂，站起來要念[聖經]。</a:t>
            </a:r>
          </a:p>
          <a:p xmlns:a="http://schemas.openxmlformats.org/drawingml/2006/main">
            <a:pPr algn="ctr">
              <a:buNone/>
            </a:pPr>
            <a:r>
              <a:rPr sz="2100">
                <a:solidFill>
                  <a:srgbClr val="FFFFFF"/>
                </a:solidFill>
                <a:latin typeface="Georgia"/>
                <a:ea typeface="Georgia"/>
                <a:cs typeface="Georgia"/>
              </a:rPr>
              <a:t>And he came to Nazareth, where he had been brought up: and, as his custom was, he went into the synagogue on the sabbath day, and stood up for to read.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4:17  |  Luke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有人把先知以賽亞的書交給他，他就打開，找到一處寫着說：</a:t>
            </a:r>
          </a:p>
          <a:p xmlns:a="http://schemas.openxmlformats.org/drawingml/2006/main">
            <a:pPr algn="ctr">
              <a:buNone/>
            </a:pPr>
            <a:r>
              <a:rPr sz="2400">
                <a:solidFill>
                  <a:srgbClr val="FFFFFF"/>
                </a:solidFill>
                <a:latin typeface="Georgia"/>
                <a:ea typeface="Georgia"/>
                <a:cs typeface="Georgia"/>
              </a:rPr>
              <a:t>And there was delivered unto him the book of the prophet Esaias. And when he had opened the book, he found the place where it was written,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4:18  |  Luke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主的靈在我身上， 因為他用膏膏我， 叫我傳福音給貧窮的人； 差遣我報告： 被擄的得釋放， 瞎眼的得看見， 叫那受壓制的得自由，</a:t>
            </a:r>
          </a:p>
          <a:p xmlns:a="http://schemas.openxmlformats.org/drawingml/2006/main">
            <a:pPr algn="ctr">
              <a:buNone/>
            </a:pPr>
            <a:r>
              <a:rPr sz="1800">
                <a:solidFill>
                  <a:srgbClr val="FFFFFF"/>
                </a:solidFill>
                <a:latin typeface="Georgia"/>
                <a:ea typeface="Georgia"/>
                <a:cs typeface="Georgia"/>
              </a:rPr>
              <a:t>The Spirit of the Lord is upon me, because he hath anointed me to preach the gospel to the poor; he hath sent me to heal the brokenhearted, to preach deliverance to the captives, and recovering of sight to the blind, to set at liberty them that are bruised,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4:19  |  Luke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報告神悅納人的禧年。</a:t>
            </a:r>
          </a:p>
          <a:p xmlns:a="http://schemas.openxmlformats.org/drawingml/2006/main">
            <a:pPr algn="ctr">
              <a:buNone/>
            </a:pPr>
            <a:r>
              <a:rPr sz="2800">
                <a:solidFill>
                  <a:srgbClr val="FFFFFF"/>
                </a:solidFill>
                <a:latin typeface="Georgia"/>
                <a:ea typeface="Georgia"/>
                <a:cs typeface="Georgia"/>
              </a:rPr>
              <a:t>To preach the acceptable year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4:20  |  Luke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於是把書捲起來，交還執事，就坐下。會堂裏的人都定睛看他。</a:t>
            </a:r>
          </a:p>
          <a:p xmlns:a="http://schemas.openxmlformats.org/drawingml/2006/main">
            <a:pPr algn="ctr">
              <a:buNone/>
            </a:pPr>
            <a:r>
              <a:rPr sz="2100">
                <a:solidFill>
                  <a:srgbClr val="FFFFFF"/>
                </a:solidFill>
                <a:latin typeface="Georgia"/>
                <a:ea typeface="Georgia"/>
                <a:cs typeface="Georgia"/>
              </a:rPr>
              <a:t>And he closed the book, and he gave it again to the minister, and sat down. And the eyes of all them that were in the synagogue were fastened on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4:21  |  Luke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耶穌對他們說：「今天這經應驗在你們耳中了。」</a:t>
            </a:r>
          </a:p>
          <a:p xmlns:a="http://schemas.openxmlformats.org/drawingml/2006/main">
            <a:pPr algn="ctr">
              <a:buNone/>
            </a:pPr>
            <a:r>
              <a:rPr sz="2400">
                <a:solidFill>
                  <a:srgbClr val="FFFFFF"/>
                </a:solidFill>
                <a:latin typeface="Georgia"/>
                <a:ea typeface="Georgia"/>
                <a:cs typeface="Georgia"/>
              </a:rPr>
              <a:t>And he began to say unto them, This day is this scripture fulfilled in your ears.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4:22  |  Luke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眾人都稱讚他，並希奇他口中所出的恩言；又說：「這不是約瑟的兒子嗎？」</a:t>
            </a:r>
          </a:p>
          <a:p xmlns:a="http://schemas.openxmlformats.org/drawingml/2006/main">
            <a:pPr algn="ctr">
              <a:buNone/>
            </a:pPr>
            <a:r>
              <a:rPr sz="2400">
                <a:solidFill>
                  <a:srgbClr val="FFFFFF"/>
                </a:solidFill>
                <a:latin typeface="Georgia"/>
                <a:ea typeface="Georgia"/>
                <a:cs typeface="Georgia"/>
              </a:rPr>
              <a:t>And all bare him witness, and wondered at the gracious words which proceeded out of his mouth. And they said, Is not this Joseph’s son?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4:23  |  Luke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耶穌對他們說：「你們必引這俗語向我說：『醫生，你醫治自己吧！我們聽見你在迦百農所行的事，也當行在你自己家鄉裏』」；</a:t>
            </a:r>
          </a:p>
          <a:p xmlns:a="http://schemas.openxmlformats.org/drawingml/2006/main">
            <a:pPr algn="ctr">
              <a:buNone/>
            </a:pPr>
            <a:r>
              <a:rPr sz="2100">
                <a:solidFill>
                  <a:srgbClr val="FFFFFF"/>
                </a:solidFill>
                <a:latin typeface="Georgia"/>
                <a:ea typeface="Georgia"/>
                <a:cs typeface="Georgia"/>
              </a:rPr>
              <a:t>And he said unto them, Ye will surely say unto me this proverb, Physician, heal thyself: whatsoever we have heard done in Capernaum, do also here in thy country.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4:24  |  Luke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又說：「我實在告訴你們，沒有先知在自己家鄉被人悅納的。</a:t>
            </a:r>
          </a:p>
          <a:p xmlns:a="http://schemas.openxmlformats.org/drawingml/2006/main">
            <a:pPr algn="ctr">
              <a:buNone/>
            </a:pPr>
            <a:r>
              <a:rPr sz="2800">
                <a:solidFill>
                  <a:srgbClr val="FFFFFF"/>
                </a:solidFill>
                <a:latin typeface="Georgia"/>
                <a:ea typeface="Georgia"/>
                <a:cs typeface="Georgia"/>
              </a:rPr>
              <a:t>And he said, Verily I say unto you, No prophet is accepted in his own country.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4:25  |  Luke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我對你們說實話，當以利亞的時候，天閉塞了三年零六個月，遍地有大饑荒，那時，以色列中有許多寡婦，</a:t>
            </a:r>
          </a:p>
          <a:p xmlns:a="http://schemas.openxmlformats.org/drawingml/2006/main">
            <a:pPr algn="ctr">
              <a:buNone/>
            </a:pPr>
            <a:r>
              <a:rPr sz="2100">
                <a:solidFill>
                  <a:srgbClr val="FFFFFF"/>
                </a:solidFill>
                <a:latin typeface="Georgia"/>
                <a:ea typeface="Georgia"/>
                <a:cs typeface="Georgia"/>
              </a:rPr>
              <a:t>But I tell you of a truth, many widows were in Israel in the days of Elias, when the heaven was shut up three years and six months, when great famine was throughout all the land;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4:26  |  Luke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以利亞並沒有奉差往她們一個人那裏去，只奉差往西頓的撒勒法一個寡婦那裏去。</a:t>
            </a:r>
          </a:p>
          <a:p xmlns:a="http://schemas.openxmlformats.org/drawingml/2006/main">
            <a:pPr algn="ctr">
              <a:buNone/>
            </a:pPr>
            <a:r>
              <a:rPr sz="2400">
                <a:solidFill>
                  <a:srgbClr val="FFFFFF"/>
                </a:solidFill>
                <a:latin typeface="Georgia"/>
                <a:ea typeface="Georgia"/>
                <a:cs typeface="Georgia"/>
              </a:rPr>
              <a:t>But unto none of them was Elias sent, save unto Sarepta, a city of Sidon, unto a woman that was a widow.</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4:27  |  Luke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先知以利沙的時候，以色列中有許多長大痲瘋的，但內中除了敘利亞國的乃縵，沒有一個得潔淨的。」</a:t>
            </a:r>
          </a:p>
          <a:p xmlns:a="http://schemas.openxmlformats.org/drawingml/2006/main">
            <a:pPr algn="ctr">
              <a:buNone/>
            </a:pPr>
            <a:r>
              <a:rPr sz="2400">
                <a:solidFill>
                  <a:srgbClr val="FFFFFF"/>
                </a:solidFill>
                <a:latin typeface="Georgia"/>
                <a:ea typeface="Georgia"/>
                <a:cs typeface="Georgia"/>
              </a:rPr>
              <a:t>And many lepers were in Israel in the time of Eliseus the prophet; and none of them was cleansed, saving Naaman the Syrian.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4:28  |  Luke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會堂裏的人聽見這話，都怒氣滿胸，</a:t>
            </a:r>
          </a:p>
          <a:p xmlns:a="http://schemas.openxmlformats.org/drawingml/2006/main">
            <a:pPr algn="ctr">
              <a:buNone/>
            </a:pPr>
            <a:r>
              <a:rPr sz="2400">
                <a:solidFill>
                  <a:srgbClr val="FFFFFF"/>
                </a:solidFill>
                <a:latin typeface="Georgia"/>
                <a:ea typeface="Georgia"/>
                <a:cs typeface="Georgia"/>
              </a:rPr>
              <a:t>And all they in the synagogue, when they heard these things, were filled with wrath,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4:29  |  Luke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就起來攆他出城（他們的城造在山上）；他們帶他到山崖，要把他推下去。</a:t>
            </a:r>
          </a:p>
          <a:p xmlns:a="http://schemas.openxmlformats.org/drawingml/2006/main">
            <a:pPr algn="ctr">
              <a:buNone/>
            </a:pPr>
            <a:r>
              <a:rPr sz="2100">
                <a:solidFill>
                  <a:srgbClr val="FFFFFF"/>
                </a:solidFill>
                <a:latin typeface="Georgia"/>
                <a:ea typeface="Georgia"/>
                <a:cs typeface="Georgia"/>
              </a:rPr>
              <a:t>And rose up, and thrust him out of the city, and led him unto the brow of the hill whereon their city was built, that they might cast him down headlong.</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4:30  |  Luke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他卻從他們中間直行，過去了。</a:t>
            </a:r>
          </a:p>
          <a:p xmlns:a="http://schemas.openxmlformats.org/drawingml/2006/main">
            <a:pPr algn="ctr">
              <a:buNone/>
            </a:pPr>
            <a:r>
              <a:rPr sz="2800">
                <a:solidFill>
                  <a:srgbClr val="FFFFFF"/>
                </a:solidFill>
                <a:latin typeface="Georgia"/>
                <a:ea typeface="Georgia"/>
                <a:cs typeface="Georgia"/>
              </a:rPr>
              <a:t>But he passing through the midst of them went his way,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4:31  |  Luke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耶穌下到迦百農，就是加利利的一座城，在安息日教訓眾人。</a:t>
            </a:r>
          </a:p>
          <a:p xmlns:a="http://schemas.openxmlformats.org/drawingml/2006/main">
            <a:pPr algn="ctr">
              <a:buNone/>
            </a:pPr>
            <a:r>
              <a:rPr sz="2400">
                <a:solidFill>
                  <a:srgbClr val="FFFFFF"/>
                </a:solidFill>
                <a:latin typeface="Georgia"/>
                <a:ea typeface="Georgia"/>
                <a:cs typeface="Georgia"/>
              </a:rPr>
              <a:t>And came down to Capernaum, a city of Galilee, and taught them on the sabbath days.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4:32  |  Luke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他們很希奇他的教訓，因為他的話裏有權柄。</a:t>
            </a:r>
          </a:p>
          <a:p xmlns:a="http://schemas.openxmlformats.org/drawingml/2006/main">
            <a:pPr algn="ctr">
              <a:buNone/>
            </a:pPr>
            <a:r>
              <a:rPr sz="2800">
                <a:solidFill>
                  <a:srgbClr val="FFFFFF"/>
                </a:solidFill>
                <a:latin typeface="Georgia"/>
                <a:ea typeface="Georgia"/>
                <a:cs typeface="Georgia"/>
              </a:rPr>
              <a:t>And they were astonished at his doctrine: for his word was with power.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4:33  |  Luke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在會堂裏有一個人，被污鬼的精氣附着，大聲喊叫說：</a:t>
            </a:r>
          </a:p>
          <a:p xmlns:a="http://schemas.openxmlformats.org/drawingml/2006/main">
            <a:pPr algn="ctr">
              <a:buNone/>
            </a:pPr>
            <a:r>
              <a:rPr sz="2400">
                <a:solidFill>
                  <a:srgbClr val="FFFFFF"/>
                </a:solidFill>
                <a:latin typeface="Georgia"/>
                <a:ea typeface="Georgia"/>
                <a:cs typeface="Georgia"/>
              </a:rPr>
              <a:t>And in the synagogue there was a man, which had a spirit of an unclean devil, and cried out with a loud voice,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4:34  |  Luke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「唉！拿撒勒的耶穌，我們與你有甚麼相干？你來滅我們嗎？我知道你是誰，乃是神的聖者。」</a:t>
            </a:r>
          </a:p>
          <a:p xmlns:a="http://schemas.openxmlformats.org/drawingml/2006/main">
            <a:pPr algn="ctr">
              <a:buNone/>
            </a:pPr>
            <a:r>
              <a:rPr sz="2100">
                <a:solidFill>
                  <a:srgbClr val="FFFFFF"/>
                </a:solidFill>
                <a:latin typeface="Georgia"/>
                <a:ea typeface="Georgia"/>
                <a:cs typeface="Georgia"/>
              </a:rPr>
              <a:t>Saying, Let us alone; what have we to do with thee, thou Jesus of Nazareth? art thou come to destroy us? I know thee who thou art; the Holy One of God.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4:35  |  Luke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耶穌責備他說：「不要作聲，從這人身上出來吧！」鬼把那人摔倒在眾人中間，就出來了，卻也沒有害他。</a:t>
            </a:r>
          </a:p>
          <a:p xmlns:a="http://schemas.openxmlformats.org/drawingml/2006/main">
            <a:pPr algn="ctr">
              <a:buNone/>
            </a:pPr>
            <a:r>
              <a:rPr sz="2100">
                <a:solidFill>
                  <a:srgbClr val="FFFFFF"/>
                </a:solidFill>
                <a:latin typeface="Georgia"/>
                <a:ea typeface="Georgia"/>
                <a:cs typeface="Georgia"/>
              </a:rPr>
              <a:t>And Jesus rebuked him, saying, Hold thy peace, and come out of him. And when the devil had thrown him in the midst, he came out of him, and hurt him not.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4:36  |  Luke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眾人都驚訝，彼此對問說：「這是甚麼道理呢？因為他用權柄能力吩咐污鬼，污鬼就出來。」</a:t>
            </a:r>
          </a:p>
          <a:p xmlns:a="http://schemas.openxmlformats.org/drawingml/2006/main">
            <a:pPr algn="ctr">
              <a:buNone/>
            </a:pPr>
            <a:r>
              <a:rPr sz="2100">
                <a:solidFill>
                  <a:srgbClr val="FFFFFF"/>
                </a:solidFill>
                <a:latin typeface="Georgia"/>
                <a:ea typeface="Georgia"/>
                <a:cs typeface="Georgia"/>
              </a:rPr>
              <a:t>And they were all amazed, and spake among themselves, saying, What a word is this! for with authority and power he commandeth the unclean spirits, and they come out.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4:37  |  Luke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於是耶穌的名聲傳遍了周圍地方。</a:t>
            </a:r>
          </a:p>
          <a:p xmlns:a="http://schemas.openxmlformats.org/drawingml/2006/main">
            <a:pPr algn="ctr">
              <a:buNone/>
            </a:pPr>
            <a:r>
              <a:rPr sz="2800">
                <a:solidFill>
                  <a:srgbClr val="FFFFFF"/>
                </a:solidFill>
                <a:latin typeface="Georgia"/>
                <a:ea typeface="Georgia"/>
                <a:cs typeface="Georgia"/>
              </a:rPr>
              <a:t>And the fame of him went out into every place of the country round about.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4:38  |  Luke 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耶穌出了會堂，進了西門的家。西門的岳母害熱病甚重，有人為她求耶穌。</a:t>
            </a:r>
          </a:p>
          <a:p xmlns:a="http://schemas.openxmlformats.org/drawingml/2006/main">
            <a:pPr algn="ctr">
              <a:buNone/>
            </a:pPr>
            <a:r>
              <a:rPr sz="2100">
                <a:solidFill>
                  <a:srgbClr val="FFFFFF"/>
                </a:solidFill>
                <a:latin typeface="Georgia"/>
                <a:ea typeface="Georgia"/>
                <a:cs typeface="Georgia"/>
              </a:rPr>
              <a:t>And he arose out of the synagogue, and entered into Simon’s house. And Simon’s wife’s mother was taken with a great fever; and they besought him for her.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4:39  |  Luke 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耶穌站在她旁邊，斥責那熱病，熱就退了。她立刻起來服事他們。</a:t>
            </a:r>
          </a:p>
          <a:p xmlns:a="http://schemas.openxmlformats.org/drawingml/2006/main">
            <a:pPr algn="ctr">
              <a:buNone/>
            </a:pPr>
            <a:r>
              <a:rPr sz="2400">
                <a:solidFill>
                  <a:srgbClr val="FFFFFF"/>
                </a:solidFill>
                <a:latin typeface="Georgia"/>
                <a:ea typeface="Georgia"/>
                <a:cs typeface="Georgia"/>
              </a:rPr>
              <a:t>And he stood over her, and rebuked the fever; and it left her: and immediately she arose and ministered unto them.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4:40  |  Luke 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日落的時候，凡有病人的，不論害甚麼病，都帶到耶穌那裏。耶穌按手在他們各人身上，醫好他們。</a:t>
            </a:r>
          </a:p>
          <a:p xmlns:a="http://schemas.openxmlformats.org/drawingml/2006/main">
            <a:pPr algn="ctr">
              <a:buNone/>
            </a:pPr>
            <a:r>
              <a:rPr sz="2100">
                <a:solidFill>
                  <a:srgbClr val="FFFFFF"/>
                </a:solidFill>
                <a:latin typeface="Georgia"/>
                <a:ea typeface="Georgia"/>
                <a:cs typeface="Georgia"/>
              </a:rPr>
              <a:t>Now when the sun was setting, all they that had any sick with divers diseases brought them unto him; and he laid his hands on every one of them, and healed them.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4:41  |  Luke 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又有鬼從好些人身上出來，喊着說：「你是神的兒子。」耶穌斥責他們，不許他們說話，因為他們知道他是基督。</a:t>
            </a:r>
          </a:p>
          <a:p xmlns:a="http://schemas.openxmlformats.org/drawingml/2006/main">
            <a:pPr algn="ctr">
              <a:buNone/>
            </a:pPr>
            <a:r>
              <a:rPr sz="2100">
                <a:solidFill>
                  <a:srgbClr val="FFFFFF"/>
                </a:solidFill>
                <a:latin typeface="Georgia"/>
                <a:ea typeface="Georgia"/>
                <a:cs typeface="Georgia"/>
              </a:rPr>
              <a:t>And devils also came out of many, crying out, and saying, Thou art Christ the Son of God. And he rebuking them suffered them not to speak: for they knew that he was Christ.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4:42  |  Luke 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天亮的時候，耶穌出來，走到曠野地方。眾人去找他，到了他那裏，要留住他，不要他離開他們。</a:t>
            </a:r>
          </a:p>
          <a:p xmlns:a="http://schemas.openxmlformats.org/drawingml/2006/main">
            <a:pPr algn="ctr">
              <a:buNone/>
            </a:pPr>
            <a:r>
              <a:rPr sz="2100">
                <a:solidFill>
                  <a:srgbClr val="FFFFFF"/>
                </a:solidFill>
                <a:latin typeface="Georgia"/>
                <a:ea typeface="Georgia"/>
                <a:cs typeface="Georgia"/>
              </a:rPr>
              <a:t>And when it was day, he departed and went into a desert place: and the people sought him, and came unto him, and stayed him, that he should not depart from them.</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4:43  |  Luke 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但耶穌對他們說：「我也必須在別城傳神國的福音，因我奉差原是為此。」</a:t>
            </a:r>
          </a:p>
          <a:p xmlns:a="http://schemas.openxmlformats.org/drawingml/2006/main">
            <a:pPr algn="ctr">
              <a:buNone/>
            </a:pPr>
            <a:r>
              <a:rPr sz="2400">
                <a:solidFill>
                  <a:srgbClr val="FFFFFF"/>
                </a:solidFill>
                <a:latin typeface="Georgia"/>
                <a:ea typeface="Georgia"/>
                <a:cs typeface="Georgia"/>
              </a:rPr>
              <a:t>And he said unto them, I must preach the kingdom of God to other cities also: for therefore am I sent.</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4:44  |  Luke 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於是耶穌在加利利的各會堂傳道。</a:t>
            </a:r>
          </a:p>
          <a:p xmlns:a="http://schemas.openxmlformats.org/drawingml/2006/main">
            <a:pPr algn="ctr">
              <a:buNone/>
            </a:pPr>
            <a:r>
              <a:rPr sz="2800">
                <a:solidFill>
                  <a:srgbClr val="FFFFFF"/>
                </a:solidFill>
                <a:latin typeface="Georgia"/>
                <a:ea typeface="Georgia"/>
                <a:cs typeface="Georgia"/>
              </a:rPr>
              <a:t>And he preached in the synagogues of Galilee.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2026-08-30T07:02:23.1480000Z</dcterms:created>
  <dcterms:modified xsi:type="dcterms:W3CDTF">2026-08-30T07:02:23.1480000Z</dcterms:modified>
</coreProperties>
</file>