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e8549db791743cf" /><Relationship Type="http://schemas.openxmlformats.org/officeDocument/2006/relationships/extended-properties" Target="/docProps/app.xml" Id="R6f84261a4bb9488f" /><Relationship Type="http://schemas.openxmlformats.org/officeDocument/2006/relationships/officeDocument" Target="/ppt/presentation.xml" Id="R80712f80ae384a6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3275b24d90c45b1"/>
  </p:sldMasterIdLst>
  <p:notesMasterIdLst>
    <p:notesMasterId xmlns:r="http://schemas.openxmlformats.org/officeDocument/2006/relationships" r:id="Rcca4553482544b6c"/>
  </p:notesMasterIdLst>
  <p:sldIdLst>
    <p:sldId xmlns:r="http://schemas.openxmlformats.org/officeDocument/2006/relationships" id="256" r:id="R48bcad75c2544d0a"/>
    <p:sldId xmlns:r="http://schemas.openxmlformats.org/officeDocument/2006/relationships" id="257" r:id="R0dc256787a85470d"/>
    <p:sldId xmlns:r="http://schemas.openxmlformats.org/officeDocument/2006/relationships" id="258" r:id="R548880dee9d44676"/>
    <p:sldId xmlns:r="http://schemas.openxmlformats.org/officeDocument/2006/relationships" id="259" r:id="R51b70b14c6ce4437"/>
    <p:sldId xmlns:r="http://schemas.openxmlformats.org/officeDocument/2006/relationships" id="260" r:id="R3b6c4cc3827c428e"/>
    <p:sldId xmlns:r="http://schemas.openxmlformats.org/officeDocument/2006/relationships" id="261" r:id="R7c10e9453cb74090"/>
    <p:sldId xmlns:r="http://schemas.openxmlformats.org/officeDocument/2006/relationships" id="262" r:id="Re427a4056bda4cd7"/>
    <p:sldId xmlns:r="http://schemas.openxmlformats.org/officeDocument/2006/relationships" id="263" r:id="Rc89dd6f4aec04934"/>
    <p:sldId xmlns:r="http://schemas.openxmlformats.org/officeDocument/2006/relationships" id="264" r:id="Rdfeecea41bfb4267"/>
    <p:sldId xmlns:r="http://schemas.openxmlformats.org/officeDocument/2006/relationships" id="265" r:id="Rd427b8865d7b4a07"/>
    <p:sldId xmlns:r="http://schemas.openxmlformats.org/officeDocument/2006/relationships" id="266" r:id="R7c0fc2f39aee4b37"/>
    <p:sldId xmlns:r="http://schemas.openxmlformats.org/officeDocument/2006/relationships" id="267" r:id="Rd502be5aac874ecb"/>
    <p:sldId xmlns:r="http://schemas.openxmlformats.org/officeDocument/2006/relationships" id="268" r:id="R3ad476b00a034885"/>
    <p:sldId xmlns:r="http://schemas.openxmlformats.org/officeDocument/2006/relationships" id="269" r:id="Rf877130f7ca04b64"/>
    <p:sldId xmlns:r="http://schemas.openxmlformats.org/officeDocument/2006/relationships" id="270" r:id="Re98279204a834964"/>
    <p:sldId xmlns:r="http://schemas.openxmlformats.org/officeDocument/2006/relationships" id="271" r:id="R71c1d1078dcc417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0f81c862c8e4ca7" /><Relationship Type="http://schemas.openxmlformats.org/officeDocument/2006/relationships/slideMaster" Target="/ppt/slideMasters/slideMaster1.xml" Id="Rb3275b24d90c45b1" /><Relationship Type="http://schemas.openxmlformats.org/officeDocument/2006/relationships/notesMaster" Target="/ppt/notesMasters/notesMaster1.xml" Id="Rcca4553482544b6c" /><Relationship Type="http://schemas.openxmlformats.org/officeDocument/2006/relationships/presProps" Target="/ppt/presProps.xml" Id="R1c35cdfb64a942f3" /><Relationship Type="http://schemas.openxmlformats.org/officeDocument/2006/relationships/tableStyles" Target="/ppt/tableStyles.xml" Id="R80392fdea34e448b" /><Relationship Type="http://schemas.openxmlformats.org/officeDocument/2006/relationships/slide" Target="/ppt/slides/slide1.xml" Id="R48bcad75c2544d0a" /><Relationship Type="http://schemas.openxmlformats.org/officeDocument/2006/relationships/slide" Target="/ppt/slides/slide2.xml" Id="R0dc256787a85470d" /><Relationship Type="http://schemas.openxmlformats.org/officeDocument/2006/relationships/slide" Target="/ppt/slides/slide3.xml" Id="R548880dee9d44676" /><Relationship Type="http://schemas.openxmlformats.org/officeDocument/2006/relationships/slide" Target="/ppt/slides/slide4.xml" Id="R51b70b14c6ce4437" /><Relationship Type="http://schemas.openxmlformats.org/officeDocument/2006/relationships/slide" Target="/ppt/slides/slide5.xml" Id="R3b6c4cc3827c428e" /><Relationship Type="http://schemas.openxmlformats.org/officeDocument/2006/relationships/slide" Target="/ppt/slides/slide6.xml" Id="R7c10e9453cb74090" /><Relationship Type="http://schemas.openxmlformats.org/officeDocument/2006/relationships/slide" Target="/ppt/slides/slide7.xml" Id="Re427a4056bda4cd7" /><Relationship Type="http://schemas.openxmlformats.org/officeDocument/2006/relationships/slide" Target="/ppt/slides/slide8.xml" Id="Rc89dd6f4aec04934" /><Relationship Type="http://schemas.openxmlformats.org/officeDocument/2006/relationships/slide" Target="/ppt/slides/slide9.xml" Id="Rdfeecea41bfb4267" /><Relationship Type="http://schemas.openxmlformats.org/officeDocument/2006/relationships/slide" Target="/ppt/slides/slide10.xml" Id="Rd427b8865d7b4a07" /><Relationship Type="http://schemas.openxmlformats.org/officeDocument/2006/relationships/slide" Target="/ppt/slides/slide11.xml" Id="R7c0fc2f39aee4b37" /><Relationship Type="http://schemas.openxmlformats.org/officeDocument/2006/relationships/slide" Target="/ppt/slides/slide12.xml" Id="Rd502be5aac874ecb" /><Relationship Type="http://schemas.openxmlformats.org/officeDocument/2006/relationships/slide" Target="/ppt/slides/slide13.xml" Id="R3ad476b00a034885" /><Relationship Type="http://schemas.openxmlformats.org/officeDocument/2006/relationships/slide" Target="/ppt/slides/slide14.xml" Id="Rf877130f7ca04b64" /><Relationship Type="http://schemas.openxmlformats.org/officeDocument/2006/relationships/slide" Target="/ppt/slides/slide15.xml" Id="Re98279204a834964" /><Relationship Type="http://schemas.openxmlformats.org/officeDocument/2006/relationships/slide" Target="/ppt/slides/slide16.xml" Id="R71c1d1078dcc417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fbfb8e87241469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c3c1080760442a1" /><Relationship Type="http://schemas.openxmlformats.org/officeDocument/2006/relationships/notesMaster" Target="/ppt/notesMasters/notesMaster1.xml" Id="R05ad9bb32fc748a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aa842efb78a4707" /><Relationship Type="http://schemas.openxmlformats.org/officeDocument/2006/relationships/notesMaster" Target="/ppt/notesMasters/notesMaster1.xml" Id="R5af5b1b58c70463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30bd9e2f9814917" /><Relationship Type="http://schemas.openxmlformats.org/officeDocument/2006/relationships/notesMaster" Target="/ppt/notesMasters/notesMaster1.xml" Id="R951c205fc1034e7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20eac2308764b7c" /><Relationship Type="http://schemas.openxmlformats.org/officeDocument/2006/relationships/notesMaster" Target="/ppt/notesMasters/notesMaster1.xml" Id="R8dc5ac2a66f4437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0a5133a11f842c6" /><Relationship Type="http://schemas.openxmlformats.org/officeDocument/2006/relationships/notesMaster" Target="/ppt/notesMasters/notesMaster1.xml" Id="R79d9a90f5e004a1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cee10a8f4ba486e" /><Relationship Type="http://schemas.openxmlformats.org/officeDocument/2006/relationships/notesMaster" Target="/ppt/notesMasters/notesMaster1.xml" Id="Rd8b4184fe561472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a1064a4b48e485c" /><Relationship Type="http://schemas.openxmlformats.org/officeDocument/2006/relationships/notesMaster" Target="/ppt/notesMasters/notesMaster1.xml" Id="R9d8127c3a2224e3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0d391ea7e254440" /><Relationship Type="http://schemas.openxmlformats.org/officeDocument/2006/relationships/notesMaster" Target="/ppt/notesMasters/notesMaster1.xml" Id="Rf2329d06954c418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3ec090954e54336" /><Relationship Type="http://schemas.openxmlformats.org/officeDocument/2006/relationships/notesMaster" Target="/ppt/notesMasters/notesMaster1.xml" Id="R84745823a9c0421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a77d959b1a3497c" /><Relationship Type="http://schemas.openxmlformats.org/officeDocument/2006/relationships/notesMaster" Target="/ppt/notesMasters/notesMaster1.xml" Id="R7d4994c0d33844a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2753f0fec2f41f2" /><Relationship Type="http://schemas.openxmlformats.org/officeDocument/2006/relationships/notesMaster" Target="/ppt/notesMasters/notesMaster1.xml" Id="R5987f17beba046f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d752fe16ee64fcd" /><Relationship Type="http://schemas.openxmlformats.org/officeDocument/2006/relationships/notesMaster" Target="/ppt/notesMasters/notesMaster1.xml" Id="R30229ded22464c6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50eddebb9384b8b" /><Relationship Type="http://schemas.openxmlformats.org/officeDocument/2006/relationships/notesMaster" Target="/ppt/notesMasters/notesMaster1.xml" Id="R8a3561a95dcb4d9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9d5ca0130844739" /><Relationship Type="http://schemas.openxmlformats.org/officeDocument/2006/relationships/notesMaster" Target="/ppt/notesMasters/notesMaster1.xml" Id="R52a332d41fa2483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1375edbccb34781" /><Relationship Type="http://schemas.openxmlformats.org/officeDocument/2006/relationships/notesMaster" Target="/ppt/notesMasters/notesMaster1.xml" Id="R0f6571e9649a4c5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db38936efaf4cc6" /><Relationship Type="http://schemas.openxmlformats.org/officeDocument/2006/relationships/notesMaster" Target="/ppt/notesMasters/notesMaster1.xml" Id="R83bf588cfc68498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fdbbf264b847fb" /><Relationship Type="http://schemas.openxmlformats.org/officeDocument/2006/relationships/image" Target="/ppt/media/image.png" Id="R623d1ca192df476a" /><Relationship Type="http://schemas.openxmlformats.org/officeDocument/2006/relationships/image" Target="/ppt/media/image2.png" Id="Rdcadadcee045490c" /><Relationship Type="http://schemas.openxmlformats.org/officeDocument/2006/relationships/image" Target="/ppt/media/image.jpeg" Id="Radae979ddc3940a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4cfa18240f471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23d1ca192df476a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cadadcee045490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ae979ddc3940a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d6c22aebf5c4984" /><Relationship Type="http://schemas.openxmlformats.org/officeDocument/2006/relationships/slideLayout" Target="/ppt/slideLayouts/slideLayout1.xml" Id="Rdddba37a4fdb418b" /><Relationship Type="http://schemas.openxmlformats.org/officeDocument/2006/relationships/slideLayout" Target="/ppt/slideLayouts/slideLayout2.xml" Id="Rcb47c7acb06449b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ddba37a4fdb418b"/>
    <p:sldLayoutId xmlns:r="http://schemas.openxmlformats.org/officeDocument/2006/relationships" id="2147483650" r:id="Rcb47c7acb06449b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0a1bb44eed4f4e" /><Relationship Type="http://schemas.openxmlformats.org/officeDocument/2006/relationships/notesSlide" Target="/ppt/notesSlides/notesSlide1.xml" Id="R6b9d22988a9c461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366d66cc9c4144" /><Relationship Type="http://schemas.openxmlformats.org/officeDocument/2006/relationships/notesSlide" Target="/ppt/notesSlides/notesSlide2.xml" Id="Rd0095280e1ce437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82a4e879a14274" /><Relationship Type="http://schemas.openxmlformats.org/officeDocument/2006/relationships/notesSlide" Target="/ppt/notesSlides/notesSlide3.xml" Id="R317203d251a0470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1a845293894f38" /><Relationship Type="http://schemas.openxmlformats.org/officeDocument/2006/relationships/notesSlide" Target="/ppt/notesSlides/notesSlide4.xml" Id="R07e3e845086b490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4693198f754eb5" /><Relationship Type="http://schemas.openxmlformats.org/officeDocument/2006/relationships/notesSlide" Target="/ppt/notesSlides/notesSlide5.xml" Id="R5229a838597f4f7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4f86dead26409d" /><Relationship Type="http://schemas.openxmlformats.org/officeDocument/2006/relationships/notesSlide" Target="/ppt/notesSlides/notesSlide6.xml" Id="R8a692b9e14d943a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9b23c46ba84077" /><Relationship Type="http://schemas.openxmlformats.org/officeDocument/2006/relationships/notesSlide" Target="/ppt/notesSlides/notesSlide7.xml" Id="R3bc5a74dfd0f4a0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910ab4a4ad4a4d" /><Relationship Type="http://schemas.openxmlformats.org/officeDocument/2006/relationships/notesSlide" Target="/ppt/notesSlides/notesSlide8.xml" Id="Re42987f8159345e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e346f099f1416f" /><Relationship Type="http://schemas.openxmlformats.org/officeDocument/2006/relationships/notesSlide" Target="/ppt/notesSlides/notesSlide9.xml" Id="R74663ee5d03049f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e858dd83244ade" /><Relationship Type="http://schemas.openxmlformats.org/officeDocument/2006/relationships/notesSlide" Target="/ppt/notesSlides/notesSlide10.xml" Id="Rfbf3c91894e643e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8dfe921c7a47fa" /><Relationship Type="http://schemas.openxmlformats.org/officeDocument/2006/relationships/notesSlide" Target="/ppt/notesSlides/notesSlide11.xml" Id="Rbe06482a523c435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8d0fb12b934a98" /><Relationship Type="http://schemas.openxmlformats.org/officeDocument/2006/relationships/notesSlide" Target="/ppt/notesSlides/notesSlide12.xml" Id="Reb8cab0ebaa4481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81de3c78454300" /><Relationship Type="http://schemas.openxmlformats.org/officeDocument/2006/relationships/notesSlide" Target="/ppt/notesSlides/notesSlide13.xml" Id="R10564a4e615443c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6d86a9d9f3482e" /><Relationship Type="http://schemas.openxmlformats.org/officeDocument/2006/relationships/notesSlide" Target="/ppt/notesSlides/notesSlide14.xml" Id="R254f0784370244d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ebbcb763554b59" /><Relationship Type="http://schemas.openxmlformats.org/officeDocument/2006/relationships/notesSlide" Target="/ppt/notesSlides/notesSlide15.xml" Id="Rac3d2390c98b4ce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02d95639904611" /><Relationship Type="http://schemas.openxmlformats.org/officeDocument/2006/relationships/notesSlide" Target="/ppt/notesSlides/notesSlide16.xml" Id="R906a8ae02599432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詩篇第92章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92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92:1  |  Psalms 92:1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安息日的詩歌。 稱謝耶和華！ 歌頌你至高者的名！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or Song for the sabbath day. It is a good thing to give thanks unto the LORD, and to sing praises unto thy name, O most High: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92:2  |  Psalms 92:2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用十弦的樂器和瑟， 用琴彈幽雅的聲音， 早晨傳揚你的慈愛； 每夜傳揚你的信實。 這本為美事。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shew forth thy lovingkindness in the morning, and thy faithfulness every night,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92:3  |  Psalms 92:3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（和合本節號合併）用十弦的樂器和瑟， 用琴彈幽雅的聲音， 早晨傳揚你的慈愛； 每夜傳揚你的信實。 這本為美事。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Upon an instrument of ten strings, and upon the psaltery; upon the harp with a solemn sound.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92:4  |  Psalms 92:4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因你－耶和華藉着你的作為叫我高興， 我要因你手的工作歡呼。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thou, LORD, hast made me glad through thy work: I will triumph in the works of thy hands.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92:5  |  Psalms 92:5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耶和華啊，你的工作何其大！ 你的心思極其深！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LORD, how great are thy works! and thy thoughts are very deep.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92:6  |  Psalms 92:6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畜類人不曉得； 愚頑人也不明白。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brutish man knoweth not; neither doth a fool understand this.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92:7  |  Psalms 92:7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惡人茂盛如草， 一切作孽之人發旺的時候， 正是他們要滅亡， 直到永遠。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 wicked spring as the grass, and when all the workers of iniquity do flourish; it is that they shall be destroyed for ever: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92:8  |  Psalms 92:8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惟你－耶和華是至高， 直到永遠。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thou, LORD, art most high for evermore.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92:9  |  Psalms 92:9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耶和華啊，你的仇敵都要滅亡； 一切作孽的也要離散。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For, lo, thine enemies, O LORD, for, lo, thine enemies shall perish; all the workers of iniquity shall be scattered.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92:10  |  Psalms 92:10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你卻高舉了我的角，如野牛的角； 我是被新油膏了的。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my horn shalt thou exalt like the horn of an unicorn: I shall be anointed with fresh oil.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92:11  |  Psalms 92:11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我眼睛看見仇敵[遭報]； 我耳朵聽見那些起來攻擊我的惡人[受罰]。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Mine eye also shall see my desire on mine enemies, and mine ears shall hear my desire of the wicked that rise up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92:12  |  Psalms 92:12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義人要發旺如棕樹， 生長如黎巴嫩的香柏樹。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righteous shall flourish like the palm tree: he shall grow like a cedar in Lebanon.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92:13  |  Psalms 92:13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他們栽於耶和華的殿中， 發旺在我們神的院裏。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Those that be planted in the house of the LORD shall flourish in the courts of our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92:14  |  Psalms 92:14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他們年老的時候仍要結果子， 要滿了汁漿而常發青，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still bring forth fruit in old age; they shall be fat and flourishing;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92:15  |  Psalms 92:15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好顯明耶和華是正直的。 他是我的磐石，在他毫無不義。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shew that the LORD is upright: he is my rock, and there is no unrighteousness in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2026-08-30T04:31:22.0560000Z</dcterms:created>
  <dcterms:modified xsi:type="dcterms:W3CDTF">2026-08-30T04:31:22.0560000Z</dcterms:modified>
</coreProperties>
</file>