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97dfe1073740f4" /><Relationship Type="http://schemas.openxmlformats.org/officeDocument/2006/relationships/extended-properties" Target="/docProps/app.xml" Id="R9d5d8d48305d455a" /><Relationship Type="http://schemas.openxmlformats.org/officeDocument/2006/relationships/officeDocument" Target="/ppt/presentation.xml" Id="R2317dd95087b413a" /></Relationships>
</file>

<file path=ppt/presentation.xml><?xml version="1.0" encoding="utf-8"?>
<p:presentation xmlns:p="http://schemas.openxmlformats.org/presentationml/2006/main">
  <p:sldMasterIdLst>
    <p:sldMasterId xmlns:r="http://schemas.openxmlformats.org/officeDocument/2006/relationships" id="2147483648" r:id="R4c1bddfe086e441b"/>
  </p:sldMasterIdLst>
  <p:notesMasterIdLst>
    <p:notesMasterId xmlns:r="http://schemas.openxmlformats.org/officeDocument/2006/relationships" r:id="Rd7d3c1c243d54aef"/>
  </p:notesMasterIdLst>
  <p:sldIdLst>
    <p:sldId xmlns:r="http://schemas.openxmlformats.org/officeDocument/2006/relationships" id="256" r:id="R68c029c706d04063"/>
    <p:sldId xmlns:r="http://schemas.openxmlformats.org/officeDocument/2006/relationships" id="257" r:id="R829a7bde741c4394"/>
    <p:sldId xmlns:r="http://schemas.openxmlformats.org/officeDocument/2006/relationships" id="258" r:id="R19737e9f24d24d99"/>
    <p:sldId xmlns:r="http://schemas.openxmlformats.org/officeDocument/2006/relationships" id="259" r:id="R7d1315b629464945"/>
    <p:sldId xmlns:r="http://schemas.openxmlformats.org/officeDocument/2006/relationships" id="260" r:id="Racf89afca3c3491b"/>
    <p:sldId xmlns:r="http://schemas.openxmlformats.org/officeDocument/2006/relationships" id="261" r:id="Rdf4a9e722c644ec8"/>
    <p:sldId xmlns:r="http://schemas.openxmlformats.org/officeDocument/2006/relationships" id="262" r:id="Re2d5d48a774344cf"/>
    <p:sldId xmlns:r="http://schemas.openxmlformats.org/officeDocument/2006/relationships" id="263" r:id="R84f3813a60374c1b"/>
    <p:sldId xmlns:r="http://schemas.openxmlformats.org/officeDocument/2006/relationships" id="264" r:id="R27358765bf074822"/>
    <p:sldId xmlns:r="http://schemas.openxmlformats.org/officeDocument/2006/relationships" id="265" r:id="R228149f46f6d44ac"/>
    <p:sldId xmlns:r="http://schemas.openxmlformats.org/officeDocument/2006/relationships" id="266" r:id="R2185b4e69b3f4ffb"/>
    <p:sldId xmlns:r="http://schemas.openxmlformats.org/officeDocument/2006/relationships" id="267" r:id="Rc61c83fbfc2e4cc4"/>
    <p:sldId xmlns:r="http://schemas.openxmlformats.org/officeDocument/2006/relationships" id="268" r:id="Rc3ca242717b14e26"/>
    <p:sldId xmlns:r="http://schemas.openxmlformats.org/officeDocument/2006/relationships" id="269" r:id="R770bcc21796249a3"/>
    <p:sldId xmlns:r="http://schemas.openxmlformats.org/officeDocument/2006/relationships" id="270" r:id="R989dca58c7654a18"/>
    <p:sldId xmlns:r="http://schemas.openxmlformats.org/officeDocument/2006/relationships" id="271" r:id="R991f2a7ef85b4544"/>
    <p:sldId xmlns:r="http://schemas.openxmlformats.org/officeDocument/2006/relationships" id="272" r:id="Rde157c96817f41ac"/>
    <p:sldId xmlns:r="http://schemas.openxmlformats.org/officeDocument/2006/relationships" id="273" r:id="Rad42a3bdd3c14f2f"/>
    <p:sldId xmlns:r="http://schemas.openxmlformats.org/officeDocument/2006/relationships" id="274" r:id="R4269c5b92e5d414f"/>
    <p:sldId xmlns:r="http://schemas.openxmlformats.org/officeDocument/2006/relationships" id="275" r:id="Rc95f2738ae5f4252"/>
    <p:sldId xmlns:r="http://schemas.openxmlformats.org/officeDocument/2006/relationships" id="276" r:id="Re79364d055864912"/>
    <p:sldId xmlns:r="http://schemas.openxmlformats.org/officeDocument/2006/relationships" id="277" r:id="R08a835b24b69479a"/>
    <p:sldId xmlns:r="http://schemas.openxmlformats.org/officeDocument/2006/relationships" id="278" r:id="R993acb4544384bdc"/>
    <p:sldId xmlns:r="http://schemas.openxmlformats.org/officeDocument/2006/relationships" id="279" r:id="Rbf8d0679981e4f86"/>
    <p:sldId xmlns:r="http://schemas.openxmlformats.org/officeDocument/2006/relationships" id="280" r:id="Rcc66d83b42344f64"/>
    <p:sldId xmlns:r="http://schemas.openxmlformats.org/officeDocument/2006/relationships" id="281" r:id="R41c1577238894bac"/>
    <p:sldId xmlns:r="http://schemas.openxmlformats.org/officeDocument/2006/relationships" id="282" r:id="R1d0f47d1b70045da"/>
    <p:sldId xmlns:r="http://schemas.openxmlformats.org/officeDocument/2006/relationships" id="283" r:id="R55ef69eac95949bf"/>
    <p:sldId xmlns:r="http://schemas.openxmlformats.org/officeDocument/2006/relationships" id="284" r:id="Rc3883714da534d13"/>
    <p:sldId xmlns:r="http://schemas.openxmlformats.org/officeDocument/2006/relationships" id="285" r:id="Rb014a84b29834af1"/>
    <p:sldId xmlns:r="http://schemas.openxmlformats.org/officeDocument/2006/relationships" id="286" r:id="R2ddd7b9ae0254828"/>
    <p:sldId xmlns:r="http://schemas.openxmlformats.org/officeDocument/2006/relationships" id="287" r:id="R4393acbd65f54eae"/>
    <p:sldId xmlns:r="http://schemas.openxmlformats.org/officeDocument/2006/relationships" id="288" r:id="R3677d549b30d417f"/>
    <p:sldId xmlns:r="http://schemas.openxmlformats.org/officeDocument/2006/relationships" id="289" r:id="R824170955654482c"/>
    <p:sldId xmlns:r="http://schemas.openxmlformats.org/officeDocument/2006/relationships" id="290" r:id="R79791d91486048db"/>
    <p:sldId xmlns:r="http://schemas.openxmlformats.org/officeDocument/2006/relationships" id="291" r:id="R9de2d9fb7212495d"/>
    <p:sldId xmlns:r="http://schemas.openxmlformats.org/officeDocument/2006/relationships" id="292" r:id="R30713723ed4443c8"/>
    <p:sldId xmlns:r="http://schemas.openxmlformats.org/officeDocument/2006/relationships" id="293" r:id="Rfcb20e0a79484840"/>
    <p:sldId xmlns:r="http://schemas.openxmlformats.org/officeDocument/2006/relationships" id="294" r:id="R20e105674e404086"/>
    <p:sldId xmlns:r="http://schemas.openxmlformats.org/officeDocument/2006/relationships" id="295" r:id="Ra074100cc2f94e62"/>
    <p:sldId xmlns:r="http://schemas.openxmlformats.org/officeDocument/2006/relationships" id="296" r:id="R441300b3c93b4cc0"/>
    <p:sldId xmlns:r="http://schemas.openxmlformats.org/officeDocument/2006/relationships" id="297" r:id="R84d4743e4bd44e02"/>
    <p:sldId xmlns:r="http://schemas.openxmlformats.org/officeDocument/2006/relationships" id="298" r:id="R47c4386bb25b4fac"/>
    <p:sldId xmlns:r="http://schemas.openxmlformats.org/officeDocument/2006/relationships" id="299" r:id="R71e8563b68f34a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ac212e429934cab" /><Relationship Type="http://schemas.openxmlformats.org/officeDocument/2006/relationships/slideMaster" Target="/ppt/slideMasters/slideMaster1.xml" Id="R4c1bddfe086e441b" /><Relationship Type="http://schemas.openxmlformats.org/officeDocument/2006/relationships/notesMaster" Target="/ppt/notesMasters/notesMaster1.xml" Id="Rd7d3c1c243d54aef" /><Relationship Type="http://schemas.openxmlformats.org/officeDocument/2006/relationships/presProps" Target="/ppt/presProps.xml" Id="R676c68d886a74dad" /><Relationship Type="http://schemas.openxmlformats.org/officeDocument/2006/relationships/tableStyles" Target="/ppt/tableStyles.xml" Id="R2161763b14b84284" /><Relationship Type="http://schemas.openxmlformats.org/officeDocument/2006/relationships/slide" Target="/ppt/slides/slide1.xml" Id="R68c029c706d04063" /><Relationship Type="http://schemas.openxmlformats.org/officeDocument/2006/relationships/slide" Target="/ppt/slides/slide2.xml" Id="R829a7bde741c4394" /><Relationship Type="http://schemas.openxmlformats.org/officeDocument/2006/relationships/slide" Target="/ppt/slides/slide3.xml" Id="R19737e9f24d24d99" /><Relationship Type="http://schemas.openxmlformats.org/officeDocument/2006/relationships/slide" Target="/ppt/slides/slide4.xml" Id="R7d1315b629464945" /><Relationship Type="http://schemas.openxmlformats.org/officeDocument/2006/relationships/slide" Target="/ppt/slides/slide5.xml" Id="Racf89afca3c3491b" /><Relationship Type="http://schemas.openxmlformats.org/officeDocument/2006/relationships/slide" Target="/ppt/slides/slide6.xml" Id="Rdf4a9e722c644ec8" /><Relationship Type="http://schemas.openxmlformats.org/officeDocument/2006/relationships/slide" Target="/ppt/slides/slide7.xml" Id="Re2d5d48a774344cf" /><Relationship Type="http://schemas.openxmlformats.org/officeDocument/2006/relationships/slide" Target="/ppt/slides/slide8.xml" Id="R84f3813a60374c1b" /><Relationship Type="http://schemas.openxmlformats.org/officeDocument/2006/relationships/slide" Target="/ppt/slides/slide9.xml" Id="R27358765bf074822" /><Relationship Type="http://schemas.openxmlformats.org/officeDocument/2006/relationships/slide" Target="/ppt/slides/slide10.xml" Id="R228149f46f6d44ac" /><Relationship Type="http://schemas.openxmlformats.org/officeDocument/2006/relationships/slide" Target="/ppt/slides/slide11.xml" Id="R2185b4e69b3f4ffb" /><Relationship Type="http://schemas.openxmlformats.org/officeDocument/2006/relationships/slide" Target="/ppt/slides/slide12.xml" Id="Rc61c83fbfc2e4cc4" /><Relationship Type="http://schemas.openxmlformats.org/officeDocument/2006/relationships/slide" Target="/ppt/slides/slide13.xml" Id="Rc3ca242717b14e26" /><Relationship Type="http://schemas.openxmlformats.org/officeDocument/2006/relationships/slide" Target="/ppt/slides/slide14.xml" Id="R770bcc21796249a3" /><Relationship Type="http://schemas.openxmlformats.org/officeDocument/2006/relationships/slide" Target="/ppt/slides/slide15.xml" Id="R989dca58c7654a18" /><Relationship Type="http://schemas.openxmlformats.org/officeDocument/2006/relationships/slide" Target="/ppt/slides/slide16.xml" Id="R991f2a7ef85b4544" /><Relationship Type="http://schemas.openxmlformats.org/officeDocument/2006/relationships/slide" Target="/ppt/slides/slide17.xml" Id="Rde157c96817f41ac" /><Relationship Type="http://schemas.openxmlformats.org/officeDocument/2006/relationships/slide" Target="/ppt/slides/slide18.xml" Id="Rad42a3bdd3c14f2f" /><Relationship Type="http://schemas.openxmlformats.org/officeDocument/2006/relationships/slide" Target="/ppt/slides/slide19.xml" Id="R4269c5b92e5d414f" /><Relationship Type="http://schemas.openxmlformats.org/officeDocument/2006/relationships/slide" Target="/ppt/slides/slide20.xml" Id="Rc95f2738ae5f4252" /><Relationship Type="http://schemas.openxmlformats.org/officeDocument/2006/relationships/slide" Target="/ppt/slides/slide21.xml" Id="Re79364d055864912" /><Relationship Type="http://schemas.openxmlformats.org/officeDocument/2006/relationships/slide" Target="/ppt/slides/slide22.xml" Id="R08a835b24b69479a" /><Relationship Type="http://schemas.openxmlformats.org/officeDocument/2006/relationships/slide" Target="/ppt/slides/slide23.xml" Id="R993acb4544384bdc" /><Relationship Type="http://schemas.openxmlformats.org/officeDocument/2006/relationships/slide" Target="/ppt/slides/slide24.xml" Id="Rbf8d0679981e4f86" /><Relationship Type="http://schemas.openxmlformats.org/officeDocument/2006/relationships/slide" Target="/ppt/slides/slide25.xml" Id="Rcc66d83b42344f64" /><Relationship Type="http://schemas.openxmlformats.org/officeDocument/2006/relationships/slide" Target="/ppt/slides/slide26.xml" Id="R41c1577238894bac" /><Relationship Type="http://schemas.openxmlformats.org/officeDocument/2006/relationships/slide" Target="/ppt/slides/slide27.xml" Id="R1d0f47d1b70045da" /><Relationship Type="http://schemas.openxmlformats.org/officeDocument/2006/relationships/slide" Target="/ppt/slides/slide28.xml" Id="R55ef69eac95949bf" /><Relationship Type="http://schemas.openxmlformats.org/officeDocument/2006/relationships/slide" Target="/ppt/slides/slide29.xml" Id="Rc3883714da534d13" /><Relationship Type="http://schemas.openxmlformats.org/officeDocument/2006/relationships/slide" Target="/ppt/slides/slide30.xml" Id="Rb014a84b29834af1" /><Relationship Type="http://schemas.openxmlformats.org/officeDocument/2006/relationships/slide" Target="/ppt/slides/slide31.xml" Id="R2ddd7b9ae0254828" /><Relationship Type="http://schemas.openxmlformats.org/officeDocument/2006/relationships/slide" Target="/ppt/slides/slide32.xml" Id="R4393acbd65f54eae" /><Relationship Type="http://schemas.openxmlformats.org/officeDocument/2006/relationships/slide" Target="/ppt/slides/slide33.xml" Id="R3677d549b30d417f" /><Relationship Type="http://schemas.openxmlformats.org/officeDocument/2006/relationships/slide" Target="/ppt/slides/slide34.xml" Id="R824170955654482c" /><Relationship Type="http://schemas.openxmlformats.org/officeDocument/2006/relationships/slide" Target="/ppt/slides/slide35.xml" Id="R79791d91486048db" /><Relationship Type="http://schemas.openxmlformats.org/officeDocument/2006/relationships/slide" Target="/ppt/slides/slide36.xml" Id="R9de2d9fb7212495d" /><Relationship Type="http://schemas.openxmlformats.org/officeDocument/2006/relationships/slide" Target="/ppt/slides/slide37.xml" Id="R30713723ed4443c8" /><Relationship Type="http://schemas.openxmlformats.org/officeDocument/2006/relationships/slide" Target="/ppt/slides/slide38.xml" Id="Rfcb20e0a79484840" /><Relationship Type="http://schemas.openxmlformats.org/officeDocument/2006/relationships/slide" Target="/ppt/slides/slide39.xml" Id="R20e105674e404086" /><Relationship Type="http://schemas.openxmlformats.org/officeDocument/2006/relationships/slide" Target="/ppt/slides/slide40.xml" Id="Ra074100cc2f94e62" /><Relationship Type="http://schemas.openxmlformats.org/officeDocument/2006/relationships/slide" Target="/ppt/slides/slide41.xml" Id="R441300b3c93b4cc0" /><Relationship Type="http://schemas.openxmlformats.org/officeDocument/2006/relationships/slide" Target="/ppt/slides/slide42.xml" Id="R84d4743e4bd44e02" /><Relationship Type="http://schemas.openxmlformats.org/officeDocument/2006/relationships/slide" Target="/ppt/slides/slide43.xml" Id="R47c4386bb25b4fac" /><Relationship Type="http://schemas.openxmlformats.org/officeDocument/2006/relationships/slide" Target="/ppt/slides/slide44.xml" Id="R71e8563b68f34a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ca9b6624d5447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13b94fa52934456" /><Relationship Type="http://schemas.openxmlformats.org/officeDocument/2006/relationships/notesMaster" Target="/ppt/notesMasters/notesMaster1.xml" Id="Rd56bc827b081405c" /></Relationships>
</file>

<file path=ppt/notesSlides/_rels/notesSlide2.xml.rels>&#65279;<?xml version="1.0" encoding="utf-8"?><Relationships xmlns="http://schemas.openxmlformats.org/package/2006/relationships"><Relationship Type="http://schemas.openxmlformats.org/officeDocument/2006/relationships/slide" Target="/ppt/slides/slide2.xml" Id="Rb916eefded084387" /><Relationship Type="http://schemas.openxmlformats.org/officeDocument/2006/relationships/notesMaster" Target="/ppt/notesMasters/notesMaster1.xml" Id="R51b0e042066440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c68f5960564073" /><Relationship Type="http://schemas.openxmlformats.org/officeDocument/2006/relationships/notesMaster" Target="/ppt/notesMasters/notesMaster1.xml" Id="R6f8cdf95f27f4e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955f47cc9adb40bb" /><Relationship Type="http://schemas.openxmlformats.org/officeDocument/2006/relationships/notesMaster" Target="/ppt/notesMasters/notesMaster1.xml" Id="R8c1ecf93143a48a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1e6886766e4ef8" /><Relationship Type="http://schemas.openxmlformats.org/officeDocument/2006/relationships/notesMaster" Target="/ppt/notesMasters/notesMaster1.xml" Id="Rf79f578c12e842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a021b7ba0fd94e12" /><Relationship Type="http://schemas.openxmlformats.org/officeDocument/2006/relationships/notesMaster" Target="/ppt/notesMasters/notesMaster1.xml" Id="R4e9bdf67ed434120"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dccc37f2d94b81" /><Relationship Type="http://schemas.openxmlformats.org/officeDocument/2006/relationships/notesMaster" Target="/ppt/notesMasters/notesMaster1.xml" Id="R3d77d153311d4f2b"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906c5442984f01" /><Relationship Type="http://schemas.openxmlformats.org/officeDocument/2006/relationships/notesMaster" Target="/ppt/notesMasters/notesMaster1.xml" Id="R35df61971934492a" /></Relationships>
</file>

<file path=ppt/notesSlides/_rels/notesSlide9.xml.rels>&#65279;<?xml version="1.0" encoding="utf-8"?><Relationships xmlns="http://schemas.openxmlformats.org/package/2006/relationships"><Relationship Type="http://schemas.openxmlformats.org/officeDocument/2006/relationships/slide" Target="/ppt/slides/slide9.xml" Id="R28c8d6d930fa4367" /><Relationship Type="http://schemas.openxmlformats.org/officeDocument/2006/relationships/notesMaster" Target="/ppt/notesMasters/notesMaster1.xml" Id="R1dd104690db244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a772f2f9605475a" /><Relationship Type="http://schemas.openxmlformats.org/officeDocument/2006/relationships/notesMaster" Target="/ppt/notesMasters/notesMaster1.xml" Id="Rb54297198c24497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3b100f1e1744c3a" /><Relationship Type="http://schemas.openxmlformats.org/officeDocument/2006/relationships/notesMaster" Target="/ppt/notesMasters/notesMaster1.xml" Id="R6001fda5864643c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753c21a9d44d5a" /><Relationship Type="http://schemas.openxmlformats.org/officeDocument/2006/relationships/notesMaster" Target="/ppt/notesMasters/notesMaster1.xml" Id="Ra85a91c9f6044f3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0b584f64cc4dc4" /><Relationship Type="http://schemas.openxmlformats.org/officeDocument/2006/relationships/notesMaster" Target="/ppt/notesMasters/notesMaster1.xml" Id="R2b1b3bdcf18d450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a842dd9c0d743a3" /><Relationship Type="http://schemas.openxmlformats.org/officeDocument/2006/relationships/notesMaster" Target="/ppt/notesMasters/notesMaster1.xml" Id="R60bd820385204b2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79f1e78a64d4b05" /><Relationship Type="http://schemas.openxmlformats.org/officeDocument/2006/relationships/notesMaster" Target="/ppt/notesMasters/notesMaster1.xml" Id="Rb9dcea98ed29422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366706a107e40f3" /><Relationship Type="http://schemas.openxmlformats.org/officeDocument/2006/relationships/notesMaster" Target="/ppt/notesMasters/notesMaster1.xml" Id="R4c4f810f491b42d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de06d0297c643a2" /><Relationship Type="http://schemas.openxmlformats.org/officeDocument/2006/relationships/notesMaster" Target="/ppt/notesMasters/notesMaster1.xml" Id="Ra8f93fd9e37047c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c0695feb86a418d" /><Relationship Type="http://schemas.openxmlformats.org/officeDocument/2006/relationships/notesMaster" Target="/ppt/notesMasters/notesMaster1.xml" Id="Rb04abc9e4c05438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547c85bb13d4859" /><Relationship Type="http://schemas.openxmlformats.org/officeDocument/2006/relationships/notesMaster" Target="/ppt/notesMasters/notesMaster1.xml" Id="R6f0b0426f2114c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cce704bdc88459d" /><Relationship Type="http://schemas.openxmlformats.org/officeDocument/2006/relationships/notesMaster" Target="/ppt/notesMasters/notesMaster1.xml" Id="R56470188dbd74ea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121e50279d1403d" /><Relationship Type="http://schemas.openxmlformats.org/officeDocument/2006/relationships/notesMaster" Target="/ppt/notesMasters/notesMaster1.xml" Id="Rdb1f52fbe447456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d1ab821fadb4347" /><Relationship Type="http://schemas.openxmlformats.org/officeDocument/2006/relationships/notesMaster" Target="/ppt/notesMasters/notesMaster1.xml" Id="R540dbee9bfe4428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501b6e884c1467d" /><Relationship Type="http://schemas.openxmlformats.org/officeDocument/2006/relationships/notesMaster" Target="/ppt/notesMasters/notesMaster1.xml" Id="R0a83190ae6f145d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8c9becdfb5f4227" /><Relationship Type="http://schemas.openxmlformats.org/officeDocument/2006/relationships/notesMaster" Target="/ppt/notesMasters/notesMaster1.xml" Id="Rff8815e9245648a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3733d6320d542b8" /><Relationship Type="http://schemas.openxmlformats.org/officeDocument/2006/relationships/notesMaster" Target="/ppt/notesMasters/notesMaster1.xml" Id="R9222ae7673c847d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f19d581b4ae4991" /><Relationship Type="http://schemas.openxmlformats.org/officeDocument/2006/relationships/notesMaster" Target="/ppt/notesMasters/notesMaster1.xml" Id="R6c3a55a52a2843c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5be300825df4190" /><Relationship Type="http://schemas.openxmlformats.org/officeDocument/2006/relationships/notesMaster" Target="/ppt/notesMasters/notesMaster1.xml" Id="R441dc9d21d18405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00aeda25fe24ce1" /><Relationship Type="http://schemas.openxmlformats.org/officeDocument/2006/relationships/notesMaster" Target="/ppt/notesMasters/notesMaster1.xml" Id="R4f4ae7e227744a3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f868c745eb64e94" /><Relationship Type="http://schemas.openxmlformats.org/officeDocument/2006/relationships/notesMaster" Target="/ppt/notesMasters/notesMaster1.xml" Id="R0e09393256fc455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bcab1fea5e54bda" /><Relationship Type="http://schemas.openxmlformats.org/officeDocument/2006/relationships/notesMaster" Target="/ppt/notesMasters/notesMaster1.xml" Id="Re4304887179a4ec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5ec20a7a6954688" /><Relationship Type="http://schemas.openxmlformats.org/officeDocument/2006/relationships/notesMaster" Target="/ppt/notesMasters/notesMaster1.xml" Id="R3607588cc926494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9b3d95f517d449e" /><Relationship Type="http://schemas.openxmlformats.org/officeDocument/2006/relationships/notesMaster" Target="/ppt/notesMasters/notesMaster1.xml" Id="R498193084dfb4d8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31e603942534122" /><Relationship Type="http://schemas.openxmlformats.org/officeDocument/2006/relationships/notesMaster" Target="/ppt/notesMasters/notesMaster1.xml" Id="Rbdf50bfe1683402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7bbbbb1fad94a61" /><Relationship Type="http://schemas.openxmlformats.org/officeDocument/2006/relationships/notesMaster" Target="/ppt/notesMasters/notesMaster1.xml" Id="R0093ceb7cae2470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893a3e139b14f04" /><Relationship Type="http://schemas.openxmlformats.org/officeDocument/2006/relationships/notesMaster" Target="/ppt/notesMasters/notesMaster1.xml" Id="Rc830fe38530c408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0188e87309f4332" /><Relationship Type="http://schemas.openxmlformats.org/officeDocument/2006/relationships/notesMaster" Target="/ppt/notesMasters/notesMaster1.xml" Id="R90058f42368c403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d1e72807edd47b8" /><Relationship Type="http://schemas.openxmlformats.org/officeDocument/2006/relationships/notesMaster" Target="/ppt/notesMasters/notesMaster1.xml" Id="R9acc5f3cf22f4d5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74b5ff86c334758" /><Relationship Type="http://schemas.openxmlformats.org/officeDocument/2006/relationships/notesMaster" Target="/ppt/notesMasters/notesMaster1.xml" Id="Rb4ad3d441501497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125c07b50924251" /><Relationship Type="http://schemas.openxmlformats.org/officeDocument/2006/relationships/notesMaster" Target="/ppt/notesMasters/notesMaster1.xml" Id="R11226641f61e4cf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65ef1b1da4d465c" /><Relationship Type="http://schemas.openxmlformats.org/officeDocument/2006/relationships/notesMaster" Target="/ppt/notesMasters/notesMaster1.xml" Id="Raf1a7fefebda40c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3b57c38d1e04bf8" /><Relationship Type="http://schemas.openxmlformats.org/officeDocument/2006/relationships/notesMaster" Target="/ppt/notesMasters/notesMaster1.xml" Id="Red644c6c34af47b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085b96acd3d648fb" /><Relationship Type="http://schemas.openxmlformats.org/officeDocument/2006/relationships/notesMaster" Target="/ppt/notesMasters/notesMaster1.xml" Id="R7ecc72d04644434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2f4f343eb3a4142" /><Relationship Type="http://schemas.openxmlformats.org/officeDocument/2006/relationships/notesMaster" Target="/ppt/notesMasters/notesMaster1.xml" Id="Rd17a712a608d4e6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a857d2c945f40f9" /><Relationship Type="http://schemas.openxmlformats.org/officeDocument/2006/relationships/notesMaster" Target="/ppt/notesMasters/notesMaster1.xml" Id="R2aac992bf13842b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b0c1df3fb84b3b" /><Relationship Type="http://schemas.openxmlformats.org/officeDocument/2006/relationships/image" Target="/ppt/media/image.png" Id="R7857deb7d8e14233" /><Relationship Type="http://schemas.openxmlformats.org/officeDocument/2006/relationships/image" Target="/ppt/media/image2.png" Id="R4edb8727f2e047cb" /><Relationship Type="http://schemas.openxmlformats.org/officeDocument/2006/relationships/image" Target="/ppt/media/image.jpeg" Id="R306e76a33fae4db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9353bee0cdf479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857deb7d8e1423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edb8727f2e047c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06e76a33fae4db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70693eda8d45d9" /><Relationship Type="http://schemas.openxmlformats.org/officeDocument/2006/relationships/slideLayout" Target="/ppt/slideLayouts/slideLayout1.xml" Id="R4a50b0bd24eb4ea5" /><Relationship Type="http://schemas.openxmlformats.org/officeDocument/2006/relationships/slideLayout" Target="/ppt/slideLayouts/slideLayout2.xml" Id="R08327217f08342c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a50b0bd24eb4ea5"/>
    <p:sldLayoutId xmlns:r="http://schemas.openxmlformats.org/officeDocument/2006/relationships" id="2147483650" r:id="R08327217f08342c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8db4bc257fe4ffe" /><Relationship Type="http://schemas.openxmlformats.org/officeDocument/2006/relationships/notesSlide" Target="/ppt/notesSlides/notesSlide1.xml" Id="R2d174c57c8dc4b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4084259a286455e" /><Relationship Type="http://schemas.openxmlformats.org/officeDocument/2006/relationships/notesSlide" Target="/ppt/notesSlides/notesSlide2.xml" Id="R5ec7c5691bd5460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68c5181edca47be" /><Relationship Type="http://schemas.openxmlformats.org/officeDocument/2006/relationships/notesSlide" Target="/ppt/notesSlides/notesSlide3.xml" Id="Rf5f40cfaebb54e9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4cb27251e6b454f" /><Relationship Type="http://schemas.openxmlformats.org/officeDocument/2006/relationships/notesSlide" Target="/ppt/notesSlides/notesSlide4.xml" Id="Re5b8259957d74b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d39f9aef22e456f" /><Relationship Type="http://schemas.openxmlformats.org/officeDocument/2006/relationships/notesSlide" Target="/ppt/notesSlides/notesSlide5.xml" Id="R45e3f9bebac847f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453a4367cd54e5f" /><Relationship Type="http://schemas.openxmlformats.org/officeDocument/2006/relationships/notesSlide" Target="/ppt/notesSlides/notesSlide6.xml" Id="R880472e09af444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1c42035c8704aeb" /><Relationship Type="http://schemas.openxmlformats.org/officeDocument/2006/relationships/notesSlide" Target="/ppt/notesSlides/notesSlide7.xml" Id="Re506d3df702342d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fec4869630a4661" /><Relationship Type="http://schemas.openxmlformats.org/officeDocument/2006/relationships/notesSlide" Target="/ppt/notesSlides/notesSlide8.xml" Id="R0d9c941115a146b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6a64aceca3848d1" /><Relationship Type="http://schemas.openxmlformats.org/officeDocument/2006/relationships/notesSlide" Target="/ppt/notesSlides/notesSlide9.xml" Id="R79377401554042e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90ebc76098741d4" /><Relationship Type="http://schemas.openxmlformats.org/officeDocument/2006/relationships/notesSlide" Target="/ppt/notesSlides/notesSlide10.xml" Id="Ra672212d0a1a49f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1058c39298d4155" /><Relationship Type="http://schemas.openxmlformats.org/officeDocument/2006/relationships/notesSlide" Target="/ppt/notesSlides/notesSlide11.xml" Id="Ra8d4c5ae99284c1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bb48eebc3dc4acf" /><Relationship Type="http://schemas.openxmlformats.org/officeDocument/2006/relationships/notesSlide" Target="/ppt/notesSlides/notesSlide12.xml" Id="Re8b35cc8bc60485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d6c3bcee2814253" /><Relationship Type="http://schemas.openxmlformats.org/officeDocument/2006/relationships/notesSlide" Target="/ppt/notesSlides/notesSlide13.xml" Id="R730bb4741cb84c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c7164ad44a142a3" /><Relationship Type="http://schemas.openxmlformats.org/officeDocument/2006/relationships/notesSlide" Target="/ppt/notesSlides/notesSlide14.xml" Id="R6a1d0d890b174f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47c815c131d4861" /><Relationship Type="http://schemas.openxmlformats.org/officeDocument/2006/relationships/notesSlide" Target="/ppt/notesSlides/notesSlide15.xml" Id="Ra71176a56aa648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fee25bab5564b65" /><Relationship Type="http://schemas.openxmlformats.org/officeDocument/2006/relationships/notesSlide" Target="/ppt/notesSlides/notesSlide16.xml" Id="Re59215cd4a6e4aa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aa103cd30394123" /><Relationship Type="http://schemas.openxmlformats.org/officeDocument/2006/relationships/notesSlide" Target="/ppt/notesSlides/notesSlide17.xml" Id="R772b4d0ef0b44bc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b418e0d855b4b8a" /><Relationship Type="http://schemas.openxmlformats.org/officeDocument/2006/relationships/notesSlide" Target="/ppt/notesSlides/notesSlide18.xml" Id="R375c8170edfd47b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c962937c5344dab" /><Relationship Type="http://schemas.openxmlformats.org/officeDocument/2006/relationships/notesSlide" Target="/ppt/notesSlides/notesSlide19.xml" Id="Re4d2e883207148e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147def21f224e19" /><Relationship Type="http://schemas.openxmlformats.org/officeDocument/2006/relationships/notesSlide" Target="/ppt/notesSlides/notesSlide20.xml" Id="R591f2ec7b524467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2e41aed32dd4c29" /><Relationship Type="http://schemas.openxmlformats.org/officeDocument/2006/relationships/notesSlide" Target="/ppt/notesSlides/notesSlide21.xml" Id="Rc6ef01750beb495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12c1961cf8843a2" /><Relationship Type="http://schemas.openxmlformats.org/officeDocument/2006/relationships/notesSlide" Target="/ppt/notesSlides/notesSlide22.xml" Id="Rb0ecd6e4611f454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057da0dd9d947b6" /><Relationship Type="http://schemas.openxmlformats.org/officeDocument/2006/relationships/notesSlide" Target="/ppt/notesSlides/notesSlide23.xml" Id="R69614571336348a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9f42260ce27479a" /><Relationship Type="http://schemas.openxmlformats.org/officeDocument/2006/relationships/notesSlide" Target="/ppt/notesSlides/notesSlide24.xml" Id="R67f63cb471d248a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7570f8d4c864644" /><Relationship Type="http://schemas.openxmlformats.org/officeDocument/2006/relationships/notesSlide" Target="/ppt/notesSlides/notesSlide25.xml" Id="R47827ba3df1d40a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37a28fb1d684987" /><Relationship Type="http://schemas.openxmlformats.org/officeDocument/2006/relationships/notesSlide" Target="/ppt/notesSlides/notesSlide26.xml" Id="R51736d73eb084a8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bbb580326aa4982" /><Relationship Type="http://schemas.openxmlformats.org/officeDocument/2006/relationships/notesSlide" Target="/ppt/notesSlides/notesSlide27.xml" Id="R7f87d16bda4546b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7cfbbfdc4b8470f" /><Relationship Type="http://schemas.openxmlformats.org/officeDocument/2006/relationships/notesSlide" Target="/ppt/notesSlides/notesSlide28.xml" Id="R57632996c50b493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9437dd4bda94a54" /><Relationship Type="http://schemas.openxmlformats.org/officeDocument/2006/relationships/notesSlide" Target="/ppt/notesSlides/notesSlide29.xml" Id="Rf283ceb86d71483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d92689ea17c4637" /><Relationship Type="http://schemas.openxmlformats.org/officeDocument/2006/relationships/notesSlide" Target="/ppt/notesSlides/notesSlide30.xml" Id="Rde58e1f1d30f471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afca95504584609" /><Relationship Type="http://schemas.openxmlformats.org/officeDocument/2006/relationships/notesSlide" Target="/ppt/notesSlides/notesSlide31.xml" Id="R31499e2af524489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7602d8d6def4b57" /><Relationship Type="http://schemas.openxmlformats.org/officeDocument/2006/relationships/notesSlide" Target="/ppt/notesSlides/notesSlide32.xml" Id="Re88c40867d90466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74fbbd9f44d42e7" /><Relationship Type="http://schemas.openxmlformats.org/officeDocument/2006/relationships/notesSlide" Target="/ppt/notesSlides/notesSlide33.xml" Id="R64166cef281e471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aa2e179e980443f" /><Relationship Type="http://schemas.openxmlformats.org/officeDocument/2006/relationships/notesSlide" Target="/ppt/notesSlides/notesSlide34.xml" Id="Rd20c19c45d6c48c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8b22642797b42f1" /><Relationship Type="http://schemas.openxmlformats.org/officeDocument/2006/relationships/notesSlide" Target="/ppt/notesSlides/notesSlide35.xml" Id="R564b2d702fc44d5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0955cbce519437d" /><Relationship Type="http://schemas.openxmlformats.org/officeDocument/2006/relationships/notesSlide" Target="/ppt/notesSlides/notesSlide36.xml" Id="R305d3937b5254ea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6bb36299ea547d8" /><Relationship Type="http://schemas.openxmlformats.org/officeDocument/2006/relationships/notesSlide" Target="/ppt/notesSlides/notesSlide37.xml" Id="R41d4725d5e5b4cc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42d38843fde4a6b" /><Relationship Type="http://schemas.openxmlformats.org/officeDocument/2006/relationships/notesSlide" Target="/ppt/notesSlides/notesSlide38.xml" Id="Re1a53cb7f1764ad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59266f84f6a4d17" /><Relationship Type="http://schemas.openxmlformats.org/officeDocument/2006/relationships/notesSlide" Target="/ppt/notesSlides/notesSlide39.xml" Id="Rf499dfd17f7441b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b0151ca4a79482d" /><Relationship Type="http://schemas.openxmlformats.org/officeDocument/2006/relationships/notesSlide" Target="/ppt/notesSlides/notesSlide40.xml" Id="R6821baf729d6461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e5dd58b8d844329" /><Relationship Type="http://schemas.openxmlformats.org/officeDocument/2006/relationships/notesSlide" Target="/ppt/notesSlides/notesSlide41.xml" Id="Re1f2cff26c094f8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1d9a2a2079d4c8d" /><Relationship Type="http://schemas.openxmlformats.org/officeDocument/2006/relationships/notesSlide" Target="/ppt/notesSlides/notesSlide42.xml" Id="R88bf5909c3244d1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b7831d617e84b36" /><Relationship Type="http://schemas.openxmlformats.org/officeDocument/2006/relationships/notesSlide" Target="/ppt/notesSlides/notesSlide43.xml" Id="Rb2d16ee44772414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f705c01e58bd4a56" /><Relationship Type="http://schemas.openxmlformats.org/officeDocument/2006/relationships/notesSlide" Target="/ppt/notesSlides/notesSlide44.xml" Id="R55d70855ee46414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路加福音第18章</a:t>
            </a:r>
          </a:p>
          <a:p xmlns:a="http://schemas.openxmlformats.org/drawingml/2006/main">
            <a:pPr algn="ctr">
              <a:buNone/>
            </a:pPr>
            <a:r>
              <a:rPr sz="2000">
                <a:solidFill>
                  <a:srgbClr val="FFFFFF"/>
                </a:solidFill>
                <a:latin typeface="Georgia"/>
                <a:ea typeface="Georgia"/>
                <a:cs typeface="Georgia"/>
              </a:rPr>
              <a:t>Luke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  |  Luke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耶穌設一個比喻，是要人常常禱告，不可灰心。</a:t>
            </a:r>
          </a:p>
          <a:p xmlns:a="http://schemas.openxmlformats.org/drawingml/2006/main">
            <a:pPr algn="ctr">
              <a:buNone/>
            </a:pPr>
            <a:r>
              <a:rPr sz="2400">
                <a:solidFill>
                  <a:srgbClr val="FFFFFF"/>
                </a:solidFill>
                <a:latin typeface="Georgia"/>
                <a:ea typeface="Georgia"/>
                <a:cs typeface="Georgia"/>
              </a:rPr>
              <a:t>And he spake a parable unto them to this end, that men ought always to pray, and not to faint;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  |  Luke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說：「某城裏有一個官，不懼怕神，也不尊重世人。</a:t>
            </a:r>
          </a:p>
          <a:p xmlns:a="http://schemas.openxmlformats.org/drawingml/2006/main">
            <a:pPr algn="ctr">
              <a:buNone/>
            </a:pPr>
            <a:r>
              <a:rPr sz="2800">
                <a:solidFill>
                  <a:srgbClr val="FFFFFF"/>
                </a:solidFill>
                <a:latin typeface="Georgia"/>
                <a:ea typeface="Georgia"/>
                <a:cs typeface="Georgia"/>
              </a:rPr>
              <a:t>Saying, There was in a city a judge, which feared not God, neither regarded 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  |  Luke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那城裏有個寡婦，常到他那裏，說：『我有一個對頭，求你給我伸冤。』</a:t>
            </a:r>
          </a:p>
          <a:p xmlns:a="http://schemas.openxmlformats.org/drawingml/2006/main">
            <a:pPr algn="ctr">
              <a:buNone/>
            </a:pPr>
            <a:r>
              <a:rPr sz="2400">
                <a:solidFill>
                  <a:srgbClr val="FFFFFF"/>
                </a:solidFill>
                <a:latin typeface="Georgia"/>
                <a:ea typeface="Georgia"/>
                <a:cs typeface="Georgia"/>
              </a:rPr>
              <a:t>And there was a widow in that city; and she came unto him, saying, Avenge me of mine adversary.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18:4  |  Luke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他多日不准， 後來心裏說：『我雖不懼怕神，也不尊重世人，</a:t>
            </a:r>
          </a:p>
          <a:p xmlns:a="http://schemas.openxmlformats.org/drawingml/2006/main">
            <a:pPr algn="ctr">
              <a:buNone/>
            </a:pPr>
            <a:r>
              <a:rPr sz="2400">
                <a:solidFill>
                  <a:srgbClr val="FFFFFF"/>
                </a:solidFill>
                <a:latin typeface="Georgia"/>
                <a:ea typeface="Georgia"/>
                <a:cs typeface="Georgia"/>
              </a:rPr>
              <a:t>And he would not for a while: but afterward he said within himself, Though I fear not God, nor regard man;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18:5  |  Luke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只因這寡婦煩擾我，我就給她伸冤吧，免得她常來纏磨我！』」</a:t>
            </a:r>
          </a:p>
          <a:p xmlns:a="http://schemas.openxmlformats.org/drawingml/2006/main">
            <a:pPr algn="ctr">
              <a:buNone/>
            </a:pPr>
            <a:r>
              <a:rPr sz="2400">
                <a:solidFill>
                  <a:srgbClr val="FFFFFF"/>
                </a:solidFill>
                <a:latin typeface="Georgia"/>
                <a:ea typeface="Georgia"/>
                <a:cs typeface="Georgia"/>
              </a:rPr>
              <a:t>Yet because this widow troubleth me, I will avenge her, lest by her continual coming she weary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18:6  |  Luke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主說：「你們聽這不義之官所說的話。</a:t>
            </a:r>
          </a:p>
          <a:p xmlns:a="http://schemas.openxmlformats.org/drawingml/2006/main">
            <a:pPr algn="ctr">
              <a:buNone/>
            </a:pPr>
            <a:r>
              <a:rPr sz="2800">
                <a:solidFill>
                  <a:srgbClr val="FFFFFF"/>
                </a:solidFill>
                <a:latin typeface="Georgia"/>
                <a:ea typeface="Georgia"/>
                <a:cs typeface="Georgia"/>
              </a:rPr>
              <a:t>And the Lord said, Hear what the unjust judge saith.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18:7  |  Luke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神的選民晝夜呼籲他，他縱然為他們忍了多時，豈不終久給他們伸冤嗎？</a:t>
            </a:r>
          </a:p>
          <a:p xmlns:a="http://schemas.openxmlformats.org/drawingml/2006/main">
            <a:pPr algn="ctr">
              <a:buNone/>
            </a:pPr>
            <a:r>
              <a:rPr sz="2400">
                <a:solidFill>
                  <a:srgbClr val="FFFFFF"/>
                </a:solidFill>
                <a:latin typeface="Georgia"/>
                <a:ea typeface="Georgia"/>
                <a:cs typeface="Georgia"/>
              </a:rPr>
              <a:t>And shall not God avenge his own elect, which cry day and night unto him, though he bear long with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18:8  |  Luke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我告訴你們，要快快地給他們伸冤了。然而，人子來的時候，遇得見世上有信德嗎？」</a:t>
            </a:r>
          </a:p>
          <a:p xmlns:a="http://schemas.openxmlformats.org/drawingml/2006/main">
            <a:pPr algn="ctr">
              <a:buNone/>
            </a:pPr>
            <a:r>
              <a:rPr sz="2400">
                <a:solidFill>
                  <a:srgbClr val="FFFFFF"/>
                </a:solidFill>
                <a:latin typeface="Georgia"/>
                <a:ea typeface="Georgia"/>
                <a:cs typeface="Georgia"/>
              </a:rPr>
              <a:t>I tell you that he will avenge them speedily. Nevertheless when the Son of man cometh, shall he find faith on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18:9  |  Luke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耶穌向那些仗着自己是義人，藐視別人的，設一個比喻，</a:t>
            </a:r>
          </a:p>
          <a:p xmlns:a="http://schemas.openxmlformats.org/drawingml/2006/main">
            <a:pPr algn="ctr">
              <a:buNone/>
            </a:pPr>
            <a:r>
              <a:rPr sz="2400">
                <a:solidFill>
                  <a:srgbClr val="FFFFFF"/>
                </a:solidFill>
                <a:latin typeface="Georgia"/>
                <a:ea typeface="Georgia"/>
                <a:cs typeface="Georgia"/>
              </a:rPr>
              <a:t>And he spake this parable unto certain which trusted in themselves that they were righteous, and despised others: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18:10  |  Luke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說：「有兩個人上殿裏去禱告：一個是法利賽人，一個是稅吏。</a:t>
            </a:r>
          </a:p>
          <a:p xmlns:a="http://schemas.openxmlformats.org/drawingml/2006/main">
            <a:pPr algn="ctr">
              <a:buNone/>
            </a:pPr>
            <a:r>
              <a:rPr sz="2400">
                <a:solidFill>
                  <a:srgbClr val="FFFFFF"/>
                </a:solidFill>
                <a:latin typeface="Georgia"/>
                <a:ea typeface="Georgia"/>
                <a:cs typeface="Georgia"/>
              </a:rPr>
              <a:t>Two men went up into the temple to pray; the one a Pharisee, and the other a publican.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18:11  |  Luke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法利賽人站着，自言自語地禱告說：『神啊，我感謝你，我不像別人勒索、不義、姦淫，也不像這個稅吏。</a:t>
            </a:r>
          </a:p>
          <a:p xmlns:a="http://schemas.openxmlformats.org/drawingml/2006/main">
            <a:pPr algn="ctr">
              <a:buNone/>
            </a:pPr>
            <a:r>
              <a:rPr sz="2100">
                <a:solidFill>
                  <a:srgbClr val="FFFFFF"/>
                </a:solidFill>
                <a:latin typeface="Georgia"/>
                <a:ea typeface="Georgia"/>
                <a:cs typeface="Georgia"/>
              </a:rPr>
              <a:t>The Pharisee stood and prayed thus with himself, God, I thank thee, that I am not as other men are, extortioners, unjust, adulterers, or even as this publican.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18:12  |  Luke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我一個禮拜禁食兩次，凡我所得的都捐上十分之一。』</a:t>
            </a:r>
          </a:p>
          <a:p xmlns:a="http://schemas.openxmlformats.org/drawingml/2006/main">
            <a:pPr algn="ctr">
              <a:buNone/>
            </a:pPr>
            <a:r>
              <a:rPr sz="2800">
                <a:solidFill>
                  <a:srgbClr val="FFFFFF"/>
                </a:solidFill>
                <a:latin typeface="Georgia"/>
                <a:ea typeface="Georgia"/>
                <a:cs typeface="Georgia"/>
              </a:rPr>
              <a:t>I fast twice in the week, I give tithes of all that I possess.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18:13  |  Luke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那稅吏遠遠地站着，連舉目望天也不敢，只捶着胸說：『神啊，開恩可憐我這個罪人！』</a:t>
            </a:r>
          </a:p>
          <a:p xmlns:a="http://schemas.openxmlformats.org/drawingml/2006/main">
            <a:pPr algn="ctr">
              <a:buNone/>
            </a:pPr>
            <a:r>
              <a:rPr sz="2100">
                <a:solidFill>
                  <a:srgbClr val="FFFFFF"/>
                </a:solidFill>
                <a:latin typeface="Georgia"/>
                <a:ea typeface="Georgia"/>
                <a:cs typeface="Georgia"/>
              </a:rPr>
              <a:t>And the publican, standing afar off, would not lift up so much as his eyes unto heaven, but smote upon his breast, saying, God be merciful to me a sinner.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18:14  |  Luke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我告訴你們，這人回家去比那人倒算為義了；因為，凡自高的，必降為卑；自卑的，必升為高。」</a:t>
            </a:r>
          </a:p>
          <a:p xmlns:a="http://schemas.openxmlformats.org/drawingml/2006/main">
            <a:pPr algn="ctr">
              <a:buNone/>
            </a:pPr>
            <a:r>
              <a:rPr sz="2100">
                <a:solidFill>
                  <a:srgbClr val="FFFFFF"/>
                </a:solidFill>
                <a:latin typeface="Georgia"/>
                <a:ea typeface="Georgia"/>
                <a:cs typeface="Georgia"/>
              </a:rPr>
              <a:t>I tell you, this man went down to his house justified rather than the other: for every one that exalteth himself shall be abased; and he that humbleth himself shall be exalted.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18:15  |  Luke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有人抱着自己的嬰孩來見耶穌，要他摸他們；門徒看見就責備那些人。</a:t>
            </a:r>
          </a:p>
          <a:p xmlns:a="http://schemas.openxmlformats.org/drawingml/2006/main">
            <a:pPr algn="ctr">
              <a:buNone/>
            </a:pPr>
            <a:r>
              <a:rPr sz="2400">
                <a:solidFill>
                  <a:srgbClr val="FFFFFF"/>
                </a:solidFill>
                <a:latin typeface="Georgia"/>
                <a:ea typeface="Georgia"/>
                <a:cs typeface="Georgia"/>
              </a:rPr>
              <a:t>And they brought unto him also infants, that he would touch them: but when his disciples saw it, they rebuked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18:16  |  Luke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耶穌卻叫他們來，說：「讓小孩子到我這裏來，不要禁止他們，因為在神國的正是這樣的人。</a:t>
            </a:r>
          </a:p>
          <a:p xmlns:a="http://schemas.openxmlformats.org/drawingml/2006/main">
            <a:pPr algn="ctr">
              <a:buNone/>
            </a:pPr>
            <a:r>
              <a:rPr sz="2400">
                <a:solidFill>
                  <a:srgbClr val="FFFFFF"/>
                </a:solidFill>
                <a:latin typeface="Georgia"/>
                <a:ea typeface="Georgia"/>
                <a:cs typeface="Georgia"/>
              </a:rPr>
              <a:t>But Jesus called them unto him, and said, Suffer little children to come unto me, and forbid them not: for of such is the kingdom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18:17  |  Luke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我實在告訴你們，凡要承受神國的，若不像小孩子，斷不能進去。」</a:t>
            </a:r>
          </a:p>
          <a:p xmlns:a="http://schemas.openxmlformats.org/drawingml/2006/main">
            <a:pPr algn="ctr">
              <a:buNone/>
            </a:pPr>
            <a:r>
              <a:rPr sz="2400">
                <a:solidFill>
                  <a:srgbClr val="FFFFFF"/>
                </a:solidFill>
                <a:latin typeface="Georgia"/>
                <a:ea typeface="Georgia"/>
                <a:cs typeface="Georgia"/>
              </a:rPr>
              <a:t>Verily I say unto you, Whosoever shall not receive the kingdom of God as a little child shall in no wise enter therein.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18:18  |  Luke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有一個官問耶穌說：「良善的夫子，我該做甚麼事才可以承受永生？」</a:t>
            </a:r>
          </a:p>
          <a:p xmlns:a="http://schemas.openxmlformats.org/drawingml/2006/main">
            <a:pPr algn="ctr">
              <a:buNone/>
            </a:pPr>
            <a:r>
              <a:rPr sz="2400">
                <a:solidFill>
                  <a:srgbClr val="FFFFFF"/>
                </a:solidFill>
                <a:latin typeface="Georgia"/>
                <a:ea typeface="Georgia"/>
                <a:cs typeface="Georgia"/>
              </a:rPr>
              <a:t>And a certain ruler asked him, saying, Good Master, what shall I do to inherit eternal life?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18:19  |  Luke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耶穌對他說：「你為甚麼稱我是良善的？除了神一位之外，再沒有良善的。</a:t>
            </a:r>
          </a:p>
          <a:p xmlns:a="http://schemas.openxmlformats.org/drawingml/2006/main">
            <a:pPr algn="ctr">
              <a:buNone/>
            </a:pPr>
            <a:r>
              <a:rPr sz="2400">
                <a:solidFill>
                  <a:srgbClr val="FFFFFF"/>
                </a:solidFill>
                <a:latin typeface="Georgia"/>
                <a:ea typeface="Georgia"/>
                <a:cs typeface="Georgia"/>
              </a:rPr>
              <a:t>And Jesus said unto him, Why callest thou me good? none is good, save one, that is,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18:20  |  Luke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誡命你是曉得的：『不可姦淫；不可殺人；不可偷盜；不可作假見證；當孝敬父母。』」</a:t>
            </a:r>
          </a:p>
          <a:p xmlns:a="http://schemas.openxmlformats.org/drawingml/2006/main">
            <a:pPr algn="ctr">
              <a:buNone/>
            </a:pPr>
            <a:r>
              <a:rPr sz="2400">
                <a:solidFill>
                  <a:srgbClr val="FFFFFF"/>
                </a:solidFill>
                <a:latin typeface="Georgia"/>
                <a:ea typeface="Georgia"/>
                <a:cs typeface="Georgia"/>
              </a:rPr>
              <a:t>Thou knowest the commandments, Do not commit adultery, Do not kill, Do not steal, Do not bear false witness, Honour thy father and thy mother.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18:21  |  Luke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那人說：「這一切我從小都遵守了。」</a:t>
            </a:r>
          </a:p>
          <a:p xmlns:a="http://schemas.openxmlformats.org/drawingml/2006/main">
            <a:pPr algn="ctr">
              <a:buNone/>
            </a:pPr>
            <a:r>
              <a:rPr sz="2800">
                <a:solidFill>
                  <a:srgbClr val="FFFFFF"/>
                </a:solidFill>
                <a:latin typeface="Georgia"/>
                <a:ea typeface="Georgia"/>
                <a:cs typeface="Georgia"/>
              </a:rPr>
              <a:t>And he said, All these have I kept from my youth up.</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18:22  |  Luke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耶穌聽見了，就說：「你還缺少一件：要變賣你一切所有的，分給窮人，就必有財寶在天上；你還要來跟從我。」</a:t>
            </a:r>
          </a:p>
          <a:p xmlns:a="http://schemas.openxmlformats.org/drawingml/2006/main">
            <a:pPr algn="ctr">
              <a:buNone/>
            </a:pPr>
            <a:r>
              <a:rPr sz="2100">
                <a:solidFill>
                  <a:srgbClr val="FFFFFF"/>
                </a:solidFill>
                <a:latin typeface="Georgia"/>
                <a:ea typeface="Georgia"/>
                <a:cs typeface="Georgia"/>
              </a:rPr>
              <a:t>Now when Jesus heard these things, he said unto him, Yet lackest thou one thing: sell all that thou hast, and distribute unto the poor, and thou shalt have treasure in heaven: and come, follow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18:23  |  Luke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他聽見這話，就甚憂愁，因為他很富足。</a:t>
            </a:r>
          </a:p>
          <a:p xmlns:a="http://schemas.openxmlformats.org/drawingml/2006/main">
            <a:pPr algn="ctr">
              <a:buNone/>
            </a:pPr>
            <a:r>
              <a:rPr sz="2800">
                <a:solidFill>
                  <a:srgbClr val="FFFFFF"/>
                </a:solidFill>
                <a:latin typeface="Georgia"/>
                <a:ea typeface="Georgia"/>
                <a:cs typeface="Georgia"/>
              </a:rPr>
              <a:t>And when he heard this, he was very sorrowful: for he was very rich.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18:24  |  Luke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耶穌看見他，就說：「有錢財的人進神的國是何等的難哪！</a:t>
            </a:r>
          </a:p>
          <a:p xmlns:a="http://schemas.openxmlformats.org/drawingml/2006/main">
            <a:pPr algn="ctr">
              <a:buNone/>
            </a:pPr>
            <a:r>
              <a:rPr sz="2400">
                <a:solidFill>
                  <a:srgbClr val="FFFFFF"/>
                </a:solidFill>
                <a:latin typeface="Georgia"/>
                <a:ea typeface="Georgia"/>
                <a:cs typeface="Georgia"/>
              </a:rPr>
              <a:t>And when Jesus saw that he was very sorrowful, he said, How hardly shall they that have riches enter into the kingdom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18:25  |  Luke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駱駝穿過針的眼比財主進神的國還容易呢！」</a:t>
            </a:r>
          </a:p>
          <a:p xmlns:a="http://schemas.openxmlformats.org/drawingml/2006/main">
            <a:pPr algn="ctr">
              <a:buNone/>
            </a:pPr>
            <a:r>
              <a:rPr sz="2400">
                <a:solidFill>
                  <a:srgbClr val="FFFFFF"/>
                </a:solidFill>
                <a:latin typeface="Georgia"/>
                <a:ea typeface="Georgia"/>
                <a:cs typeface="Georgia"/>
              </a:rPr>
              <a:t>For it is easier for a camel to go through a needle’s eye, than for a rich man to enter into the kingdom of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18:26  |  Luke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聽見的人說：「這樣，誰能得救呢？」</a:t>
            </a:r>
          </a:p>
          <a:p xmlns:a="http://schemas.openxmlformats.org/drawingml/2006/main">
            <a:pPr algn="ctr">
              <a:buNone/>
            </a:pPr>
            <a:r>
              <a:rPr sz="2800">
                <a:solidFill>
                  <a:srgbClr val="FFFFFF"/>
                </a:solidFill>
                <a:latin typeface="Georgia"/>
                <a:ea typeface="Georgia"/>
                <a:cs typeface="Georgia"/>
              </a:rPr>
              <a:t>And they that heard it said, Who then can be saved?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18:27  |  Luke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耶穌說：「在人所不能的事，在神卻能。」</a:t>
            </a:r>
          </a:p>
          <a:p xmlns:a="http://schemas.openxmlformats.org/drawingml/2006/main">
            <a:pPr algn="ctr">
              <a:buNone/>
            </a:pPr>
            <a:r>
              <a:rPr sz="2800">
                <a:solidFill>
                  <a:srgbClr val="FFFFFF"/>
                </a:solidFill>
                <a:latin typeface="Georgia"/>
                <a:ea typeface="Georgia"/>
                <a:cs typeface="Georgia"/>
              </a:rPr>
              <a:t>And he said, The things which are impossible with men are possible with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18:28  |  Luke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彼得說：「看哪，我們已經撇下自己所有的跟從你了。」</a:t>
            </a:r>
          </a:p>
          <a:p xmlns:a="http://schemas.openxmlformats.org/drawingml/2006/main">
            <a:pPr algn="ctr">
              <a:buNone/>
            </a:pPr>
            <a:r>
              <a:rPr sz="2800">
                <a:solidFill>
                  <a:srgbClr val="FFFFFF"/>
                </a:solidFill>
                <a:latin typeface="Georgia"/>
                <a:ea typeface="Georgia"/>
                <a:cs typeface="Georgia"/>
              </a:rPr>
              <a:t>Then Peter said, Lo, we have left all, and followed thee.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18:29  |  Luke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耶穌說：「我實在告訴你們，人為神的國撇下房屋，或是妻子、弟兄、父母、兒女，</a:t>
            </a:r>
          </a:p>
          <a:p xmlns:a="http://schemas.openxmlformats.org/drawingml/2006/main">
            <a:pPr algn="ctr">
              <a:buNone/>
            </a:pPr>
            <a:r>
              <a:rPr sz="2100">
                <a:solidFill>
                  <a:srgbClr val="FFFFFF"/>
                </a:solidFill>
                <a:latin typeface="Georgia"/>
                <a:ea typeface="Georgia"/>
                <a:cs typeface="Georgia"/>
              </a:rPr>
              <a:t>And he said unto them, Verily I say unto you, There is no man that hath left house, or parents, or brethren, or wife, or children, for the kingdom of God’s sake,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18:30  |  Luke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沒有在今世不得百倍，在來世不得永生的。」</a:t>
            </a:r>
          </a:p>
          <a:p xmlns:a="http://schemas.openxmlformats.org/drawingml/2006/main">
            <a:pPr algn="ctr">
              <a:buNone/>
            </a:pPr>
            <a:r>
              <a:rPr sz="2400">
                <a:solidFill>
                  <a:srgbClr val="FFFFFF"/>
                </a:solidFill>
                <a:latin typeface="Georgia"/>
                <a:ea typeface="Georgia"/>
                <a:cs typeface="Georgia"/>
              </a:rPr>
              <a:t>Who shall not receive manifold more in this present time, and in the world to come life everlasting.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18:31  |  Luke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耶穌帶着十二個門徒，對他們說：「看哪，我們上耶路撒冷去，先知所寫的一切事都要成就在人子身上。</a:t>
            </a:r>
          </a:p>
          <a:p xmlns:a="http://schemas.openxmlformats.org/drawingml/2006/main">
            <a:pPr algn="ctr">
              <a:buNone/>
            </a:pPr>
            <a:r>
              <a:rPr sz="2100">
                <a:solidFill>
                  <a:srgbClr val="FFFFFF"/>
                </a:solidFill>
                <a:latin typeface="Georgia"/>
                <a:ea typeface="Georgia"/>
                <a:cs typeface="Georgia"/>
              </a:rPr>
              <a:t>Then he took unto him the twelve, and said unto them, Behold, we go up to Jerusalem, and all things that are written by the prophets concerning the Son of man shall be accomplished.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18:32  |  Luke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他將要被交給外邦人；他們要戲弄他，凌辱他，吐唾沫在他臉上，</a:t>
            </a:r>
          </a:p>
          <a:p xmlns:a="http://schemas.openxmlformats.org/drawingml/2006/main">
            <a:pPr algn="ctr">
              <a:buNone/>
            </a:pPr>
            <a:r>
              <a:rPr sz="2400">
                <a:solidFill>
                  <a:srgbClr val="FFFFFF"/>
                </a:solidFill>
                <a:latin typeface="Georgia"/>
                <a:ea typeface="Georgia"/>
                <a:cs typeface="Georgia"/>
              </a:rPr>
              <a:t>For he shall be delivered unto the Gentiles, and shall be mocked, and spitefully entreated, and spitted on: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18:33  |  Luke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並要鞭打他，殺害他；第三日他要復活。」</a:t>
            </a:r>
          </a:p>
          <a:p xmlns:a="http://schemas.openxmlformats.org/drawingml/2006/main">
            <a:pPr algn="ctr">
              <a:buNone/>
            </a:pPr>
            <a:r>
              <a:rPr sz="2400">
                <a:solidFill>
                  <a:srgbClr val="FFFFFF"/>
                </a:solidFill>
                <a:latin typeface="Georgia"/>
                <a:ea typeface="Georgia"/>
                <a:cs typeface="Georgia"/>
              </a:rPr>
              <a:t>And they shall scourge him, and put him to death: and the third day he shall rise again.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18:34  |  Luke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這些事門徒一樣也不懂得，意思乃是隱藏的；他們不曉得所說的是甚麼。</a:t>
            </a:r>
          </a:p>
          <a:p xmlns:a="http://schemas.openxmlformats.org/drawingml/2006/main">
            <a:pPr algn="ctr">
              <a:buNone/>
            </a:pPr>
            <a:r>
              <a:rPr sz="2400">
                <a:solidFill>
                  <a:srgbClr val="FFFFFF"/>
                </a:solidFill>
                <a:latin typeface="Georgia"/>
                <a:ea typeface="Georgia"/>
                <a:cs typeface="Georgia"/>
              </a:rPr>
              <a:t>And they understood none of these things: and this saying was hid from them, neither knew they the things which were spoken.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18:35  |  Luke 18:35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耶穌將近耶利哥的時候，有一個瞎子坐在路旁討飯。</a:t>
            </a:r>
          </a:p>
          <a:p xmlns:a="http://schemas.openxmlformats.org/drawingml/2006/main">
            <a:pPr algn="ctr">
              <a:buNone/>
            </a:pPr>
            <a:r>
              <a:rPr sz="2400">
                <a:solidFill>
                  <a:srgbClr val="FFFFFF"/>
                </a:solidFill>
                <a:latin typeface="Georgia"/>
                <a:ea typeface="Georgia"/>
                <a:cs typeface="Georgia"/>
              </a:rPr>
              <a:t>And it came to pass, that as he was come nigh unto Jericho, a certain blind man sat by the way side begging: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18:36  |  Luke 18:36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聽見許多人經過，就問是甚麼事。</a:t>
            </a:r>
          </a:p>
          <a:p xmlns:a="http://schemas.openxmlformats.org/drawingml/2006/main">
            <a:pPr algn="ctr">
              <a:buNone/>
            </a:pPr>
            <a:r>
              <a:rPr sz="2800">
                <a:solidFill>
                  <a:srgbClr val="FFFFFF"/>
                </a:solidFill>
                <a:latin typeface="Georgia"/>
                <a:ea typeface="Georgia"/>
                <a:cs typeface="Georgia"/>
              </a:rPr>
              <a:t>And hearing the multitude pass by, he asked what it meant.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18:37  |  Luke 18:37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他們告訴他，是拿撒勒人耶穌經過。</a:t>
            </a:r>
          </a:p>
          <a:p xmlns:a="http://schemas.openxmlformats.org/drawingml/2006/main">
            <a:pPr algn="ctr">
              <a:buNone/>
            </a:pPr>
            <a:r>
              <a:rPr sz="2800">
                <a:solidFill>
                  <a:srgbClr val="FFFFFF"/>
                </a:solidFill>
                <a:latin typeface="Georgia"/>
                <a:ea typeface="Georgia"/>
                <a:cs typeface="Georgia"/>
              </a:rPr>
              <a:t>And they told him, that Jesus of Nazareth passeth by.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18:38  |  Luke 18:38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他就呼叫說：「大衛的子孫耶穌啊，可憐我吧！」</a:t>
            </a:r>
          </a:p>
          <a:p xmlns:a="http://schemas.openxmlformats.org/drawingml/2006/main">
            <a:pPr algn="ctr">
              <a:buNone/>
            </a:pPr>
            <a:r>
              <a:rPr sz="2800">
                <a:solidFill>
                  <a:srgbClr val="FFFFFF"/>
                </a:solidFill>
                <a:latin typeface="Georgia"/>
                <a:ea typeface="Georgia"/>
                <a:cs typeface="Georgia"/>
              </a:rPr>
              <a:t>And he cried, saying, Jesus, thou Son of David, have mercy on me.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18:39  |  Luke 18:39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在前頭走的人就責備他，不許他作聲；他卻越發喊叫說：「大衛的子孫，可憐我吧！」</a:t>
            </a:r>
          </a:p>
          <a:p xmlns:a="http://schemas.openxmlformats.org/drawingml/2006/main">
            <a:pPr algn="ctr">
              <a:buNone/>
            </a:pPr>
            <a:r>
              <a:rPr sz="2400">
                <a:solidFill>
                  <a:srgbClr val="FFFFFF"/>
                </a:solidFill>
                <a:latin typeface="Georgia"/>
                <a:ea typeface="Georgia"/>
                <a:cs typeface="Georgia"/>
              </a:rPr>
              <a:t>And they which went before rebuked him, that he should hold his peace: but he cried so much the more, Thou Son of David, have mercy on me.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18:40  |  Luke 18:40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耶穌站住，吩咐把他領過來，到了跟前，就問他說：</a:t>
            </a:r>
          </a:p>
          <a:p xmlns:a="http://schemas.openxmlformats.org/drawingml/2006/main">
            <a:pPr algn="ctr">
              <a:buNone/>
            </a:pPr>
            <a:r>
              <a:rPr sz="2400">
                <a:solidFill>
                  <a:srgbClr val="FFFFFF"/>
                </a:solidFill>
                <a:latin typeface="Georgia"/>
                <a:ea typeface="Georgia"/>
                <a:cs typeface="Georgia"/>
              </a:rPr>
              <a:t>And Jesus stood, and commanded him to be brought unto him: and when he was come near, he asked him,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18:41  |  Luke 18:41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「你要我為你做甚麼？」他說：「主啊，我要能看見。」</a:t>
            </a:r>
          </a:p>
          <a:p xmlns:a="http://schemas.openxmlformats.org/drawingml/2006/main">
            <a:pPr algn="ctr">
              <a:buNone/>
            </a:pPr>
            <a:r>
              <a:rPr sz="2400">
                <a:solidFill>
                  <a:srgbClr val="FFFFFF"/>
                </a:solidFill>
                <a:latin typeface="Georgia"/>
                <a:ea typeface="Georgia"/>
                <a:cs typeface="Georgia"/>
              </a:rPr>
              <a:t>Saying, What wilt thou that I shall do unto thee? And he said, Lord, that I may receive my sight.</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18:42  |  Luke 18:42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耶穌說：「你可以看見！你的信救了你了。」</a:t>
            </a:r>
          </a:p>
          <a:p xmlns:a="http://schemas.openxmlformats.org/drawingml/2006/main">
            <a:pPr algn="ctr">
              <a:buNone/>
            </a:pPr>
            <a:r>
              <a:rPr sz="2800">
                <a:solidFill>
                  <a:srgbClr val="FFFFFF"/>
                </a:solidFill>
                <a:latin typeface="Georgia"/>
                <a:ea typeface="Georgia"/>
                <a:cs typeface="Georgia"/>
              </a:rPr>
              <a:t>And Jesus said unto him, Receive thy sight: thy faith hath saved thee.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18:43  |  Luke 18:43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瞎子立刻看見了，就跟隨耶穌，[一路]歸榮耀與神。眾人看見這事，也讚美神。</a:t>
            </a:r>
          </a:p>
          <a:p xmlns:a="http://schemas.openxmlformats.org/drawingml/2006/main">
            <a:pPr algn="ctr">
              <a:buNone/>
            </a:pPr>
            <a:r>
              <a:rPr sz="2400">
                <a:solidFill>
                  <a:srgbClr val="FFFFFF"/>
                </a:solidFill>
                <a:latin typeface="Georgia"/>
                <a:ea typeface="Georgia"/>
                <a:cs typeface="Georgia"/>
              </a:rPr>
              <a:t>And immediately he received his sight, and followed him, glorifying God: and all the people, when they saw it, gave praise unto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2026-08-30T07:00:39.2890000Z</dcterms:created>
  <dcterms:modified xsi:type="dcterms:W3CDTF">2026-08-30T07:00:39.2890000Z</dcterms:modified>
</coreProperties>
</file>