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a616c72e59848f5" /><Relationship Type="http://schemas.openxmlformats.org/officeDocument/2006/relationships/extended-properties" Target="/docProps/app.xml" Id="R1a6a34a115a84343" /><Relationship Type="http://schemas.openxmlformats.org/officeDocument/2006/relationships/officeDocument" Target="/ppt/presentation.xml" Id="Rdabf9b74f8b74344" /></Relationships>
</file>

<file path=ppt/presentation.xml><?xml version="1.0" encoding="utf-8"?>
<p:presentation xmlns:p="http://schemas.openxmlformats.org/presentationml/2006/main">
  <p:sldMasterIdLst>
    <p:sldMasterId xmlns:r="http://schemas.openxmlformats.org/officeDocument/2006/relationships" id="2147483648" r:id="Rb0da34af1071412f"/>
  </p:sldMasterIdLst>
  <p:notesMasterIdLst>
    <p:notesMasterId xmlns:r="http://schemas.openxmlformats.org/officeDocument/2006/relationships" r:id="Rbc22542298e449d4"/>
  </p:notesMasterIdLst>
  <p:sldIdLst>
    <p:sldId xmlns:r="http://schemas.openxmlformats.org/officeDocument/2006/relationships" id="256" r:id="Rd9b3950c71504be5"/>
    <p:sldId xmlns:r="http://schemas.openxmlformats.org/officeDocument/2006/relationships" id="257" r:id="Rb39faee36f2e4368"/>
    <p:sldId xmlns:r="http://schemas.openxmlformats.org/officeDocument/2006/relationships" id="258" r:id="Re096077a25a6446f"/>
    <p:sldId xmlns:r="http://schemas.openxmlformats.org/officeDocument/2006/relationships" id="259" r:id="R4ac50815315c44a5"/>
    <p:sldId xmlns:r="http://schemas.openxmlformats.org/officeDocument/2006/relationships" id="260" r:id="Rde759059880b4f12"/>
    <p:sldId xmlns:r="http://schemas.openxmlformats.org/officeDocument/2006/relationships" id="261" r:id="Rb688913940034652"/>
    <p:sldId xmlns:r="http://schemas.openxmlformats.org/officeDocument/2006/relationships" id="262" r:id="Rdeac0724295b4a40"/>
    <p:sldId xmlns:r="http://schemas.openxmlformats.org/officeDocument/2006/relationships" id="263" r:id="R4013d75494854b21"/>
    <p:sldId xmlns:r="http://schemas.openxmlformats.org/officeDocument/2006/relationships" id="264" r:id="Rab0614759c00434f"/>
    <p:sldId xmlns:r="http://schemas.openxmlformats.org/officeDocument/2006/relationships" id="265" r:id="R70b679fd78414594"/>
    <p:sldId xmlns:r="http://schemas.openxmlformats.org/officeDocument/2006/relationships" id="266" r:id="Re7fdf234d6ef443a"/>
    <p:sldId xmlns:r="http://schemas.openxmlformats.org/officeDocument/2006/relationships" id="267" r:id="Rae519dba4c334a80"/>
    <p:sldId xmlns:r="http://schemas.openxmlformats.org/officeDocument/2006/relationships" id="268" r:id="R521a1985235d4d90"/>
    <p:sldId xmlns:r="http://schemas.openxmlformats.org/officeDocument/2006/relationships" id="269" r:id="R0919a1658c5d40c6"/>
    <p:sldId xmlns:r="http://schemas.openxmlformats.org/officeDocument/2006/relationships" id="270" r:id="Rdf6028cf95584289"/>
    <p:sldId xmlns:r="http://schemas.openxmlformats.org/officeDocument/2006/relationships" id="271" r:id="R7866fe238e274c76"/>
    <p:sldId xmlns:r="http://schemas.openxmlformats.org/officeDocument/2006/relationships" id="272" r:id="R5585c8cfb6464a1e"/>
    <p:sldId xmlns:r="http://schemas.openxmlformats.org/officeDocument/2006/relationships" id="273" r:id="Refed212afb904429"/>
    <p:sldId xmlns:r="http://schemas.openxmlformats.org/officeDocument/2006/relationships" id="274" r:id="Rc928ef843de24d9a"/>
    <p:sldId xmlns:r="http://schemas.openxmlformats.org/officeDocument/2006/relationships" id="275" r:id="Re71a0274527047c1"/>
    <p:sldId xmlns:r="http://schemas.openxmlformats.org/officeDocument/2006/relationships" id="276" r:id="R60e05e03c8e24747"/>
    <p:sldId xmlns:r="http://schemas.openxmlformats.org/officeDocument/2006/relationships" id="277" r:id="R2933beea577e462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8d76d03505545c4" /><Relationship Type="http://schemas.openxmlformats.org/officeDocument/2006/relationships/slideMaster" Target="/ppt/slideMasters/slideMaster1.xml" Id="Rb0da34af1071412f" /><Relationship Type="http://schemas.openxmlformats.org/officeDocument/2006/relationships/notesMaster" Target="/ppt/notesMasters/notesMaster1.xml" Id="Rbc22542298e449d4" /><Relationship Type="http://schemas.openxmlformats.org/officeDocument/2006/relationships/presProps" Target="/ppt/presProps.xml" Id="Rc269675a9ba746f9" /><Relationship Type="http://schemas.openxmlformats.org/officeDocument/2006/relationships/tableStyles" Target="/ppt/tableStyles.xml" Id="R2954a9eff9c94861" /><Relationship Type="http://schemas.openxmlformats.org/officeDocument/2006/relationships/slide" Target="/ppt/slides/slide1.xml" Id="Rd9b3950c71504be5" /><Relationship Type="http://schemas.openxmlformats.org/officeDocument/2006/relationships/slide" Target="/ppt/slides/slide2.xml" Id="Rb39faee36f2e4368" /><Relationship Type="http://schemas.openxmlformats.org/officeDocument/2006/relationships/slide" Target="/ppt/slides/slide3.xml" Id="Re096077a25a6446f" /><Relationship Type="http://schemas.openxmlformats.org/officeDocument/2006/relationships/slide" Target="/ppt/slides/slide4.xml" Id="R4ac50815315c44a5" /><Relationship Type="http://schemas.openxmlformats.org/officeDocument/2006/relationships/slide" Target="/ppt/slides/slide5.xml" Id="Rde759059880b4f12" /><Relationship Type="http://schemas.openxmlformats.org/officeDocument/2006/relationships/slide" Target="/ppt/slides/slide6.xml" Id="Rb688913940034652" /><Relationship Type="http://schemas.openxmlformats.org/officeDocument/2006/relationships/slide" Target="/ppt/slides/slide7.xml" Id="Rdeac0724295b4a40" /><Relationship Type="http://schemas.openxmlformats.org/officeDocument/2006/relationships/slide" Target="/ppt/slides/slide8.xml" Id="R4013d75494854b21" /><Relationship Type="http://schemas.openxmlformats.org/officeDocument/2006/relationships/slide" Target="/ppt/slides/slide9.xml" Id="Rab0614759c00434f" /><Relationship Type="http://schemas.openxmlformats.org/officeDocument/2006/relationships/slide" Target="/ppt/slides/slide10.xml" Id="R70b679fd78414594" /><Relationship Type="http://schemas.openxmlformats.org/officeDocument/2006/relationships/slide" Target="/ppt/slides/slide11.xml" Id="Re7fdf234d6ef443a" /><Relationship Type="http://schemas.openxmlformats.org/officeDocument/2006/relationships/slide" Target="/ppt/slides/slide12.xml" Id="Rae519dba4c334a80" /><Relationship Type="http://schemas.openxmlformats.org/officeDocument/2006/relationships/slide" Target="/ppt/slides/slide13.xml" Id="R521a1985235d4d90" /><Relationship Type="http://schemas.openxmlformats.org/officeDocument/2006/relationships/slide" Target="/ppt/slides/slide14.xml" Id="R0919a1658c5d40c6" /><Relationship Type="http://schemas.openxmlformats.org/officeDocument/2006/relationships/slide" Target="/ppt/slides/slide15.xml" Id="Rdf6028cf95584289" /><Relationship Type="http://schemas.openxmlformats.org/officeDocument/2006/relationships/slide" Target="/ppt/slides/slide16.xml" Id="R7866fe238e274c76" /><Relationship Type="http://schemas.openxmlformats.org/officeDocument/2006/relationships/slide" Target="/ppt/slides/slide17.xml" Id="R5585c8cfb6464a1e" /><Relationship Type="http://schemas.openxmlformats.org/officeDocument/2006/relationships/slide" Target="/ppt/slides/slide18.xml" Id="Refed212afb904429" /><Relationship Type="http://schemas.openxmlformats.org/officeDocument/2006/relationships/slide" Target="/ppt/slides/slide19.xml" Id="Rc928ef843de24d9a" /><Relationship Type="http://schemas.openxmlformats.org/officeDocument/2006/relationships/slide" Target="/ppt/slides/slide20.xml" Id="Re71a0274527047c1" /><Relationship Type="http://schemas.openxmlformats.org/officeDocument/2006/relationships/slide" Target="/ppt/slides/slide21.xml" Id="R60e05e03c8e24747" /><Relationship Type="http://schemas.openxmlformats.org/officeDocument/2006/relationships/slide" Target="/ppt/slides/slide22.xml" Id="R2933beea577e462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8d30fd7a6da4bb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8d9e58537174551" /><Relationship Type="http://schemas.openxmlformats.org/officeDocument/2006/relationships/notesMaster" Target="/ppt/notesMasters/notesMaster1.xml" Id="R0b91c862a3d24d1c" /></Relationships>
</file>

<file path=ppt/notesSlides/_rels/notesSlide2.xml.rels>&#65279;<?xml version="1.0" encoding="utf-8"?><Relationships xmlns="http://schemas.openxmlformats.org/package/2006/relationships"><Relationship Type="http://schemas.openxmlformats.org/officeDocument/2006/relationships/slide" Target="/ppt/slides/slide2.xml" Id="Raf83072a46904996" /><Relationship Type="http://schemas.openxmlformats.org/officeDocument/2006/relationships/notesMaster" Target="/ppt/notesMasters/notesMaster1.xml" Id="R2312dcc1b7c14448" /></Relationships>
</file>

<file path=ppt/notesSlides/_rels/notesSlide3.xml.rels>&#65279;<?xml version="1.0" encoding="utf-8"?><Relationships xmlns="http://schemas.openxmlformats.org/package/2006/relationships"><Relationship Type="http://schemas.openxmlformats.org/officeDocument/2006/relationships/slide" Target="/ppt/slides/slide3.xml" Id="Rb6bd0f70c1024641" /><Relationship Type="http://schemas.openxmlformats.org/officeDocument/2006/relationships/notesMaster" Target="/ppt/notesMasters/notesMaster1.xml" Id="R93b02cf5d1b94a70" /></Relationships>
</file>

<file path=ppt/notesSlides/_rels/notesSlide4.xml.rels>&#65279;<?xml version="1.0" encoding="utf-8"?><Relationships xmlns="http://schemas.openxmlformats.org/package/2006/relationships"><Relationship Type="http://schemas.openxmlformats.org/officeDocument/2006/relationships/slide" Target="/ppt/slides/slide4.xml" Id="R03cc533e00e9492c" /><Relationship Type="http://schemas.openxmlformats.org/officeDocument/2006/relationships/notesMaster" Target="/ppt/notesMasters/notesMaster1.xml" Id="R5eda69b162a44278" /></Relationships>
</file>

<file path=ppt/notesSlides/_rels/notesSlide5.xml.rels>&#65279;<?xml version="1.0" encoding="utf-8"?><Relationships xmlns="http://schemas.openxmlformats.org/package/2006/relationships"><Relationship Type="http://schemas.openxmlformats.org/officeDocument/2006/relationships/slide" Target="/ppt/slides/slide5.xml" Id="R9786247adb154533" /><Relationship Type="http://schemas.openxmlformats.org/officeDocument/2006/relationships/notesMaster" Target="/ppt/notesMasters/notesMaster1.xml" Id="R6680c9a1c44f4786" /></Relationships>
</file>

<file path=ppt/notesSlides/_rels/notesSlide6.xml.rels>&#65279;<?xml version="1.0" encoding="utf-8"?><Relationships xmlns="http://schemas.openxmlformats.org/package/2006/relationships"><Relationship Type="http://schemas.openxmlformats.org/officeDocument/2006/relationships/slide" Target="/ppt/slides/slide6.xml" Id="R2544281961bd4c3f" /><Relationship Type="http://schemas.openxmlformats.org/officeDocument/2006/relationships/notesMaster" Target="/ppt/notesMasters/notesMaster1.xml" Id="R872e4924d5cb44b4" /></Relationships>
</file>

<file path=ppt/notesSlides/_rels/notesSlide7.xml.rels>&#65279;<?xml version="1.0" encoding="utf-8"?><Relationships xmlns="http://schemas.openxmlformats.org/package/2006/relationships"><Relationship Type="http://schemas.openxmlformats.org/officeDocument/2006/relationships/slide" Target="/ppt/slides/slide7.xml" Id="R3c39f2a9a2c2486d" /><Relationship Type="http://schemas.openxmlformats.org/officeDocument/2006/relationships/notesMaster" Target="/ppt/notesMasters/notesMaster1.xml" Id="Ra09a950c202a4bfb" /></Relationships>
</file>

<file path=ppt/notesSlides/_rels/notesSlide8.xml.rels>&#65279;<?xml version="1.0" encoding="utf-8"?><Relationships xmlns="http://schemas.openxmlformats.org/package/2006/relationships"><Relationship Type="http://schemas.openxmlformats.org/officeDocument/2006/relationships/slide" Target="/ppt/slides/slide8.xml" Id="R2b008362a4ac488a" /><Relationship Type="http://schemas.openxmlformats.org/officeDocument/2006/relationships/notesMaster" Target="/ppt/notesMasters/notesMaster1.xml" Id="Ra73f4e74305149ab" /></Relationships>
</file>

<file path=ppt/notesSlides/_rels/notesSlide9.xml.rels>&#65279;<?xml version="1.0" encoding="utf-8"?><Relationships xmlns="http://schemas.openxmlformats.org/package/2006/relationships"><Relationship Type="http://schemas.openxmlformats.org/officeDocument/2006/relationships/slide" Target="/ppt/slides/slide9.xml" Id="R96143c27fb4443bf" /><Relationship Type="http://schemas.openxmlformats.org/officeDocument/2006/relationships/notesMaster" Target="/ppt/notesMasters/notesMaster1.xml" Id="Ra0d72299a28d46e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8958424f4b34609" /><Relationship Type="http://schemas.openxmlformats.org/officeDocument/2006/relationships/notesMaster" Target="/ppt/notesMasters/notesMaster1.xml" Id="Rd4ae966afcbb4ee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f7875b54bd94d23" /><Relationship Type="http://schemas.openxmlformats.org/officeDocument/2006/relationships/notesMaster" Target="/ppt/notesMasters/notesMaster1.xml" Id="Rfcdaebc4f7d64f4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dbd61a191184ce7" /><Relationship Type="http://schemas.openxmlformats.org/officeDocument/2006/relationships/notesMaster" Target="/ppt/notesMasters/notesMaster1.xml" Id="R98b3edc4ffa8496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fa2069de8dd40d1" /><Relationship Type="http://schemas.openxmlformats.org/officeDocument/2006/relationships/notesMaster" Target="/ppt/notesMasters/notesMaster1.xml" Id="Rdec374c092cb4bb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7027e2b8d3540d0" /><Relationship Type="http://schemas.openxmlformats.org/officeDocument/2006/relationships/notesMaster" Target="/ppt/notesMasters/notesMaster1.xml" Id="R401dd49dc4444f9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1a4fefe9a8545be" /><Relationship Type="http://schemas.openxmlformats.org/officeDocument/2006/relationships/notesMaster" Target="/ppt/notesMasters/notesMaster1.xml" Id="R93060e658234435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0cbb6c6cc614a3f" /><Relationship Type="http://schemas.openxmlformats.org/officeDocument/2006/relationships/notesMaster" Target="/ppt/notesMasters/notesMaster1.xml" Id="R1e9db8fbc389457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e3a9fdf33ef41d7" /><Relationship Type="http://schemas.openxmlformats.org/officeDocument/2006/relationships/notesMaster" Target="/ppt/notesMasters/notesMaster1.xml" Id="R3d960055c56b4e4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78fb378f6be42d5" /><Relationship Type="http://schemas.openxmlformats.org/officeDocument/2006/relationships/notesMaster" Target="/ppt/notesMasters/notesMaster1.xml" Id="Rf59b194f94a4461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7efd5c432bb446a" /><Relationship Type="http://schemas.openxmlformats.org/officeDocument/2006/relationships/notesMaster" Target="/ppt/notesMasters/notesMaster1.xml" Id="Rc60d868959984f7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bc0928bfd99431a" /><Relationship Type="http://schemas.openxmlformats.org/officeDocument/2006/relationships/notesMaster" Target="/ppt/notesMasters/notesMaster1.xml" Id="Ra0c4b86c14164f5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695929deafb4dd9" /><Relationship Type="http://schemas.openxmlformats.org/officeDocument/2006/relationships/notesMaster" Target="/ppt/notesMasters/notesMaster1.xml" Id="R960d72d9aed14ad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311432f061248d4" /><Relationship Type="http://schemas.openxmlformats.org/officeDocument/2006/relationships/notesMaster" Target="/ppt/notesMasters/notesMaster1.xml" Id="Rdc7cd03b910d474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8bd1634404f4e82" /><Relationship Type="http://schemas.openxmlformats.org/officeDocument/2006/relationships/image" Target="/ppt/media/image.png" Id="Rcb5b066aac5f48b9" /><Relationship Type="http://schemas.openxmlformats.org/officeDocument/2006/relationships/image" Target="/ppt/media/image2.png" Id="R26f1bead612845a8" /><Relationship Type="http://schemas.openxmlformats.org/officeDocument/2006/relationships/image" Target="/ppt/media/image.jpeg" Id="R51654b188a53495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d0e58fa08d14b1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b5b066aac5f48b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6f1bead612845a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1654b188a53495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5fa6b477b6b4b49" /><Relationship Type="http://schemas.openxmlformats.org/officeDocument/2006/relationships/slideLayout" Target="/ppt/slideLayouts/slideLayout1.xml" Id="R208fb5c3df7e4225" /><Relationship Type="http://schemas.openxmlformats.org/officeDocument/2006/relationships/slideLayout" Target="/ppt/slideLayouts/slideLayout2.xml" Id="R6d60164b559e46a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08fb5c3df7e4225"/>
    <p:sldLayoutId xmlns:r="http://schemas.openxmlformats.org/officeDocument/2006/relationships" id="2147483650" r:id="R6d60164b559e46a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671d2a1df4f488c" /><Relationship Type="http://schemas.openxmlformats.org/officeDocument/2006/relationships/notesSlide" Target="/ppt/notesSlides/notesSlide1.xml" Id="Rcb616bccff6d4cd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af1a89a13be4c06" /><Relationship Type="http://schemas.openxmlformats.org/officeDocument/2006/relationships/notesSlide" Target="/ppt/notesSlides/notesSlide2.xml" Id="R4762d07c107c4a1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42ace54d0714f10" /><Relationship Type="http://schemas.openxmlformats.org/officeDocument/2006/relationships/notesSlide" Target="/ppt/notesSlides/notesSlide3.xml" Id="Rbabe8f5fcac447b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a7b6b2dcff34951" /><Relationship Type="http://schemas.openxmlformats.org/officeDocument/2006/relationships/notesSlide" Target="/ppt/notesSlides/notesSlide4.xml" Id="R24932f2ac86b41b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21daf59386b431c" /><Relationship Type="http://schemas.openxmlformats.org/officeDocument/2006/relationships/notesSlide" Target="/ppt/notesSlides/notesSlide5.xml" Id="Rcef9f684a70e4fd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022d314359c4bff" /><Relationship Type="http://schemas.openxmlformats.org/officeDocument/2006/relationships/notesSlide" Target="/ppt/notesSlides/notesSlide6.xml" Id="R552783e0ee214a2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3629f7737594c30" /><Relationship Type="http://schemas.openxmlformats.org/officeDocument/2006/relationships/notesSlide" Target="/ppt/notesSlides/notesSlide7.xml" Id="R67d7cd7b09e34ed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5ecef1fa5d54bd4" /><Relationship Type="http://schemas.openxmlformats.org/officeDocument/2006/relationships/notesSlide" Target="/ppt/notesSlides/notesSlide8.xml" Id="R8a8635815aa34ba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fa27e24004a4678" /><Relationship Type="http://schemas.openxmlformats.org/officeDocument/2006/relationships/notesSlide" Target="/ppt/notesSlides/notesSlide9.xml" Id="Refc6e7f7d3184b5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ee6e9df53c84371" /><Relationship Type="http://schemas.openxmlformats.org/officeDocument/2006/relationships/notesSlide" Target="/ppt/notesSlides/notesSlide10.xml" Id="R5b0ec69e5a64479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5ebf62d041a42d0" /><Relationship Type="http://schemas.openxmlformats.org/officeDocument/2006/relationships/notesSlide" Target="/ppt/notesSlides/notesSlide11.xml" Id="R3baa380b9402492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a46b9ff64c240eb" /><Relationship Type="http://schemas.openxmlformats.org/officeDocument/2006/relationships/notesSlide" Target="/ppt/notesSlides/notesSlide12.xml" Id="R68e3c8bf3ffa412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6965b15ccea4cfe" /><Relationship Type="http://schemas.openxmlformats.org/officeDocument/2006/relationships/notesSlide" Target="/ppt/notesSlides/notesSlide13.xml" Id="R9ceb7aab11a7488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ef81ee4266349fa" /><Relationship Type="http://schemas.openxmlformats.org/officeDocument/2006/relationships/notesSlide" Target="/ppt/notesSlides/notesSlide14.xml" Id="R27bb848287e2489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e8c557540514258" /><Relationship Type="http://schemas.openxmlformats.org/officeDocument/2006/relationships/notesSlide" Target="/ppt/notesSlides/notesSlide15.xml" Id="Rcce78229f0484f1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6e4474c8d3249b7" /><Relationship Type="http://schemas.openxmlformats.org/officeDocument/2006/relationships/notesSlide" Target="/ppt/notesSlides/notesSlide16.xml" Id="Rd885f704dae540e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15fa05776324877" /><Relationship Type="http://schemas.openxmlformats.org/officeDocument/2006/relationships/notesSlide" Target="/ppt/notesSlides/notesSlide17.xml" Id="Rc39eadaefc1b4da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77bcfe0dfd54b30" /><Relationship Type="http://schemas.openxmlformats.org/officeDocument/2006/relationships/notesSlide" Target="/ppt/notesSlides/notesSlide18.xml" Id="R5bb86668360d455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3821fcf7c714fe7" /><Relationship Type="http://schemas.openxmlformats.org/officeDocument/2006/relationships/notesSlide" Target="/ppt/notesSlides/notesSlide19.xml" Id="R087512b9efb94fd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2f40a51d07e4abf" /><Relationship Type="http://schemas.openxmlformats.org/officeDocument/2006/relationships/notesSlide" Target="/ppt/notesSlides/notesSlide20.xml" Id="R4eca588fd2d5494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7d9b20fc42c4e94" /><Relationship Type="http://schemas.openxmlformats.org/officeDocument/2006/relationships/notesSlide" Target="/ppt/notesSlides/notesSlide21.xml" Id="R2dbc82ce5be2487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a75160ed06340ba" /><Relationship Type="http://schemas.openxmlformats.org/officeDocument/2006/relationships/notesSlide" Target="/ppt/notesSlides/notesSlide22.xml" Id="R71e70a56467f429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列王紀下第11章</a:t>
            </a:r>
          </a:p>
          <a:p xmlns:a="http://schemas.openxmlformats.org/drawingml/2006/main">
            <a:pPr algn="ctr">
              <a:buNone/>
            </a:pPr>
            <a:r>
              <a:rPr sz="2000">
                <a:solidFill>
                  <a:srgbClr val="FFFFFF"/>
                </a:solidFill>
                <a:latin typeface="Georgia"/>
                <a:ea typeface="Georgia"/>
                <a:cs typeface="Georgia"/>
              </a:rPr>
              <a:t>2 Kings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11:1  |  2 Kings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亞哈謝的母親亞她利雅見她兒子死了，就起來剿滅王室。</a:t>
            </a:r>
          </a:p>
          <a:p xmlns:a="http://schemas.openxmlformats.org/drawingml/2006/main">
            <a:pPr algn="ctr">
              <a:buNone/>
            </a:pPr>
            <a:r>
              <a:rPr sz="2400">
                <a:solidFill>
                  <a:srgbClr val="FFFFFF"/>
                </a:solidFill>
                <a:latin typeface="Georgia"/>
                <a:ea typeface="Georgia"/>
                <a:cs typeface="Georgia"/>
              </a:rPr>
              <a:t>And when Athaliah the mother of Ahaziah saw that her son was dead, she arose and destroyed all the seed royal.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11:2  |  2 Kings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但約蘭王的女兒，亞哈謝的妹子約示巴，將亞哈謝的兒子約阿施從那被殺的王子中偷出來，把他和他的乳母都[藏]在臥房裏，躲避亞她利雅，免得被殺。</a:t>
            </a:r>
          </a:p>
          <a:p xmlns:a="http://schemas.openxmlformats.org/drawingml/2006/main">
            <a:pPr algn="ctr">
              <a:buNone/>
            </a:pPr>
            <a:r>
              <a:rPr sz="1800">
                <a:solidFill>
                  <a:srgbClr val="FFFFFF"/>
                </a:solidFill>
                <a:latin typeface="Georgia"/>
                <a:ea typeface="Georgia"/>
                <a:cs typeface="Georgia"/>
              </a:rPr>
              <a:t>But Jehosheba, the daughter of king Joram, sister of Ahaziah, took Joash the son of Ahaziah, and stole him from among the king’s sons which were slain; and they hid him, even him and his nurse, in the bedchamber from Athaliah, so that he was not slain.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11:3  |  2 Kings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約阿施和他的乳母藏在耶和華的殿裏六年；亞她利雅篡了國位。</a:t>
            </a:r>
          </a:p>
          <a:p xmlns:a="http://schemas.openxmlformats.org/drawingml/2006/main">
            <a:pPr algn="ctr">
              <a:buNone/>
            </a:pPr>
            <a:r>
              <a:rPr sz="2400">
                <a:solidFill>
                  <a:srgbClr val="FFFFFF"/>
                </a:solidFill>
                <a:latin typeface="Georgia"/>
                <a:ea typeface="Georgia"/>
                <a:cs typeface="Georgia"/>
              </a:rPr>
              <a:t>And he was with her hid in the house of the LORD six years. And Athaliah did reign over the land.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11:4  |  2 Kings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第七年，耶何耶大打發人叫迦利人和護衛兵的眾百夫長來，領他們進了耶和華的殿，與他們立約，使他們在耶和華殿裏起誓，又將王的兒子指給他們看，</a:t>
            </a:r>
          </a:p>
          <a:p xmlns:a="http://schemas.openxmlformats.org/drawingml/2006/main">
            <a:pPr algn="ctr">
              <a:buNone/>
            </a:pPr>
            <a:r>
              <a:rPr sz="1800">
                <a:solidFill>
                  <a:srgbClr val="FFFFFF"/>
                </a:solidFill>
                <a:latin typeface="Georgia"/>
                <a:ea typeface="Georgia"/>
                <a:cs typeface="Georgia"/>
              </a:rPr>
              <a:t>And the seventh year Jehoiada sent and fetched the rulers over hundreds, with the captains and the guard, and brought them to him into the house of the LORD, and made a covenant with them, and took an oath of them in the house of the LORD, and shewed them the king’s son.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11:5  |  2 Kings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吩咐他們說：「你們當這樣行：凡安息日進班的三分之一要看守王宮，</a:t>
            </a:r>
          </a:p>
          <a:p xmlns:a="http://schemas.openxmlformats.org/drawingml/2006/main">
            <a:pPr algn="ctr">
              <a:buNone/>
            </a:pPr>
            <a:r>
              <a:rPr sz="2100">
                <a:solidFill>
                  <a:srgbClr val="FFFFFF"/>
                </a:solidFill>
                <a:latin typeface="Georgia"/>
                <a:ea typeface="Georgia"/>
                <a:cs typeface="Georgia"/>
              </a:rPr>
              <a:t>And he commanded them, saying, This is the thing that ye shall do; A third part of you that enter in on the sabbath shall even be keepers of the watch of the king’s house;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11:6  |  2 Kings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三分之一要在蘇珥門，三分之一要在護衛兵院的後門。這樣把守王宮，攔阻閒人。</a:t>
            </a:r>
          </a:p>
          <a:p xmlns:a="http://schemas.openxmlformats.org/drawingml/2006/main">
            <a:pPr algn="ctr">
              <a:buNone/>
            </a:pPr>
            <a:r>
              <a:rPr sz="2100">
                <a:solidFill>
                  <a:srgbClr val="FFFFFF"/>
                </a:solidFill>
                <a:latin typeface="Georgia"/>
                <a:ea typeface="Georgia"/>
                <a:cs typeface="Georgia"/>
              </a:rPr>
              <a:t>And a third part shall be at the gate of Sur; and a third part at the gate behind the guard: so shall ye keep the watch of the house, that it be not broken down.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11:7  |  2 Kings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你們安息日所有出班的三分之二要在耶和華的殿裏護衛王；</a:t>
            </a:r>
          </a:p>
          <a:p xmlns:a="http://schemas.openxmlformats.org/drawingml/2006/main">
            <a:pPr algn="ctr">
              <a:buNone/>
            </a:pPr>
            <a:r>
              <a:rPr sz="2400">
                <a:solidFill>
                  <a:srgbClr val="FFFFFF"/>
                </a:solidFill>
                <a:latin typeface="Georgia"/>
                <a:ea typeface="Georgia"/>
                <a:cs typeface="Georgia"/>
              </a:rPr>
              <a:t>And two parts of all you that go forth on the sabbath, even they shall keep the watch of the house of the LORD about the king.</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11:8  |  2 Kings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各人手拿兵器，四圍護衛王。凡擅入你們班次的必當治死，王出入的時候，你們當跟隨他。」</a:t>
            </a:r>
          </a:p>
          <a:p xmlns:a="http://schemas.openxmlformats.org/drawingml/2006/main">
            <a:pPr algn="ctr">
              <a:buNone/>
            </a:pPr>
            <a:r>
              <a:rPr sz="2100">
                <a:solidFill>
                  <a:srgbClr val="FFFFFF"/>
                </a:solidFill>
                <a:latin typeface="Georgia"/>
                <a:ea typeface="Georgia"/>
                <a:cs typeface="Georgia"/>
              </a:rPr>
              <a:t>And ye shall compass the king round about, every man with his weapons in his hand: and he that cometh within the ranges, let him be slain: and be ye with the king as he goeth out and as he cometh in.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11:9  |  2 Kings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眾百夫長就照着祭司耶何耶大一切所吩咐的去行，各帶所管安息日進班出班的人來見祭司耶何耶大。</a:t>
            </a:r>
          </a:p>
          <a:p xmlns:a="http://schemas.openxmlformats.org/drawingml/2006/main">
            <a:pPr algn="ctr">
              <a:buNone/>
            </a:pPr>
            <a:r>
              <a:rPr sz="1800">
                <a:solidFill>
                  <a:srgbClr val="FFFFFF"/>
                </a:solidFill>
                <a:latin typeface="Georgia"/>
                <a:ea typeface="Georgia"/>
                <a:cs typeface="Georgia"/>
              </a:rPr>
              <a:t>And the captains over the hundreds did according to all things that Jehoiada the priest commanded: and they took every man his men that were to come in on the sabbath, with them that should go out on the sabbath, and came to Jehoiada the priest.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11:10  |  2 Kings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祭司便將耶和華殿裏所藏大衛王的槍和盾牌交給百夫長。</a:t>
            </a:r>
          </a:p>
          <a:p xmlns:a="http://schemas.openxmlformats.org/drawingml/2006/main">
            <a:pPr algn="ctr">
              <a:buNone/>
            </a:pPr>
            <a:r>
              <a:rPr sz="2400">
                <a:solidFill>
                  <a:srgbClr val="FFFFFF"/>
                </a:solidFill>
                <a:latin typeface="Georgia"/>
                <a:ea typeface="Georgia"/>
                <a:cs typeface="Georgia"/>
              </a:rPr>
              <a:t>And to the captains over hundreds did the priest give king David’s spears and shields, that were in the temple of the LORD.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11:11  |  2 Kings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護衛兵手中各拿兵器，在壇和殿那裏，從殿右直到殿左，站在王子的四圍。</a:t>
            </a:r>
          </a:p>
          <a:p xmlns:a="http://schemas.openxmlformats.org/drawingml/2006/main">
            <a:pPr algn="ctr">
              <a:buNone/>
            </a:pPr>
            <a:r>
              <a:rPr sz="2100">
                <a:solidFill>
                  <a:srgbClr val="FFFFFF"/>
                </a:solidFill>
                <a:latin typeface="Georgia"/>
                <a:ea typeface="Georgia"/>
                <a:cs typeface="Georgia"/>
              </a:rPr>
              <a:t>And the guard stood, every man with his weapons in his hand, round about the king, from the right corner of the temple to the left corner of the temple, along by the altar and the temple.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11:12  |  2 Kings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祭司領王子出來，給他戴上冠冕，將律法[書交給他]，膏他作王；眾人就拍掌說：「願王萬歲！」</a:t>
            </a:r>
          </a:p>
          <a:p xmlns:a="http://schemas.openxmlformats.org/drawingml/2006/main">
            <a:pPr algn="ctr">
              <a:buNone/>
            </a:pPr>
            <a:r>
              <a:rPr sz="2100">
                <a:solidFill>
                  <a:srgbClr val="FFFFFF"/>
                </a:solidFill>
                <a:latin typeface="Georgia"/>
                <a:ea typeface="Georgia"/>
                <a:cs typeface="Georgia"/>
              </a:rPr>
              <a:t>And he brought forth the king’s son, and put the crown upon him, and gave him the testimony; and they made him king, and anointed him; and they clapped their hands, and said, God save the king.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11:13  |  2 Kings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亞她利雅聽見護衛兵和民的聲音，就到民那裏，進耶和華的殿，</a:t>
            </a:r>
          </a:p>
          <a:p xmlns:a="http://schemas.openxmlformats.org/drawingml/2006/main">
            <a:pPr algn="ctr">
              <a:buNone/>
            </a:pPr>
            <a:r>
              <a:rPr sz="2400">
                <a:solidFill>
                  <a:srgbClr val="FFFFFF"/>
                </a:solidFill>
                <a:latin typeface="Georgia"/>
                <a:ea typeface="Georgia"/>
                <a:cs typeface="Georgia"/>
              </a:rPr>
              <a:t>And when Athaliah heard the noise of the guard and of the people, she came to the people into the temple of the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11:14  |  2 Kings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看見王照例站在柱旁，百夫長和吹號的人侍立在王左右，國中的眾民歡樂吹號；亞她利雅就撕裂衣服，喊叫說：「反了！反了！」</a:t>
            </a:r>
          </a:p>
          <a:p xmlns:a="http://schemas.openxmlformats.org/drawingml/2006/main">
            <a:pPr algn="ctr">
              <a:buNone/>
            </a:pPr>
            <a:r>
              <a:rPr sz="1800">
                <a:solidFill>
                  <a:srgbClr val="FFFFFF"/>
                </a:solidFill>
                <a:latin typeface="Georgia"/>
                <a:ea typeface="Georgia"/>
                <a:cs typeface="Georgia"/>
              </a:rPr>
              <a:t>And when she looked, behold, the king stood by a pillar, as the manner was, and the princes and the trumpeters by the king, and all the people of the land rejoiced, and blew with trumpets: and Athaliah rent her clothes, and cried, Treason, Treason.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11:15  |  2 Kings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祭司耶何耶大吩咐管轄軍兵的百夫長說：「將她趕出班外，凡跟隨她的必用刀殺死！」因為祭司說「不可在耶和華殿裏殺她」，</a:t>
            </a:r>
          </a:p>
          <a:p xmlns:a="http://schemas.openxmlformats.org/drawingml/2006/main">
            <a:pPr algn="ctr">
              <a:buNone/>
            </a:pPr>
            <a:r>
              <a:rPr sz="1800">
                <a:solidFill>
                  <a:srgbClr val="FFFFFF"/>
                </a:solidFill>
                <a:latin typeface="Georgia"/>
                <a:ea typeface="Georgia"/>
                <a:cs typeface="Georgia"/>
              </a:rPr>
              <a:t>But Jehoiada the priest commanded the captains of the hundreds, the officers of the host, and said unto them, Have her forth without the ranges: and him that followeth her kill with the sword. For the priest had said, Let her not be slain in the house of the LORD.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11:16  |  2 Kings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眾兵就閃開讓她去；她從馬路上王宮去，便在那裏被殺。</a:t>
            </a:r>
          </a:p>
          <a:p xmlns:a="http://schemas.openxmlformats.org/drawingml/2006/main">
            <a:pPr algn="ctr">
              <a:buNone/>
            </a:pPr>
            <a:r>
              <a:rPr sz="2400">
                <a:solidFill>
                  <a:srgbClr val="FFFFFF"/>
                </a:solidFill>
                <a:latin typeface="Georgia"/>
                <a:ea typeface="Georgia"/>
                <a:cs typeface="Georgia"/>
              </a:rPr>
              <a:t>And they laid hands on her; and she went by the way by the which the horses came into the king’s house: and there was she slain.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11:17  |  2 Kings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耶何耶大使王和民與耶和華立約，作耶和華的民；又使王與民立約。</a:t>
            </a:r>
          </a:p>
          <a:p xmlns:a="http://schemas.openxmlformats.org/drawingml/2006/main">
            <a:pPr algn="ctr">
              <a:buNone/>
            </a:pPr>
            <a:r>
              <a:rPr sz="2100">
                <a:solidFill>
                  <a:srgbClr val="FFFFFF"/>
                </a:solidFill>
                <a:latin typeface="Georgia"/>
                <a:ea typeface="Georgia"/>
                <a:cs typeface="Georgia"/>
              </a:rPr>
              <a:t>And Jehoiada made a covenant between the LORD and the king and the people, that they should be the LORD’s people; between the king also and the people.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11:18  |  2 Kings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於是國民都到巴力廟，拆毀了廟，打碎壇和像，又在壇前將巴力的祭司瑪坦殺了。祭司耶何耶大派官看守耶和華的殿，</a:t>
            </a:r>
          </a:p>
          <a:p xmlns:a="http://schemas.openxmlformats.org/drawingml/2006/main">
            <a:pPr algn="ctr">
              <a:buNone/>
            </a:pPr>
            <a:r>
              <a:rPr sz="1800">
                <a:solidFill>
                  <a:srgbClr val="FFFFFF"/>
                </a:solidFill>
                <a:latin typeface="Georgia"/>
                <a:ea typeface="Georgia"/>
                <a:cs typeface="Georgia"/>
              </a:rPr>
              <a:t>And all the people of the land went into the house of Baal, and brake it down; his altars and his images brake they in pieces thoroughly, and slew Mattan the priest of Baal before the altars. And the priest appointed officers over the house of the LORD.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11:19  |  2 Kings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又率領百夫長和迦利人與護衛兵，以及國中的眾民，請王從耶和華殿下來，由護衛兵的門進入王宮，他就坐了王位。</a:t>
            </a:r>
          </a:p>
          <a:p xmlns:a="http://schemas.openxmlformats.org/drawingml/2006/main">
            <a:pPr algn="ctr">
              <a:buNone/>
            </a:pPr>
            <a:r>
              <a:rPr sz="1800">
                <a:solidFill>
                  <a:srgbClr val="FFFFFF"/>
                </a:solidFill>
                <a:latin typeface="Georgia"/>
                <a:ea typeface="Georgia"/>
                <a:cs typeface="Georgia"/>
              </a:rPr>
              <a:t>And he took the rulers over hundreds, and the captains, and the guard, and all the people of the land; and they brought down the king from the house of the LORD, and came by the way of the gate of the guard to the king’s house. And he sat on the throne of the kings.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11:20  |  2 Kings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國民都歡樂，閤城都安靜。眾人已將亞她利雅在王宮那裏用刀殺了。</a:t>
            </a:r>
          </a:p>
          <a:p xmlns:a="http://schemas.openxmlformats.org/drawingml/2006/main">
            <a:pPr algn="ctr">
              <a:buNone/>
            </a:pPr>
            <a:r>
              <a:rPr sz="2400">
                <a:solidFill>
                  <a:srgbClr val="FFFFFF"/>
                </a:solidFill>
                <a:latin typeface="Georgia"/>
                <a:ea typeface="Georgia"/>
                <a:cs typeface="Georgia"/>
              </a:rPr>
              <a:t>And all the people of the land rejoiced, and the city was in quiet: and they slew Athaliah with the sword beside the king’s house.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11:21  |  2 Kings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約阿施登基的時候年方七歲。</a:t>
            </a:r>
          </a:p>
          <a:p xmlns:a="http://schemas.openxmlformats.org/drawingml/2006/main">
            <a:pPr algn="ctr">
              <a:buNone/>
            </a:pPr>
            <a:r>
              <a:rPr sz="2800">
                <a:solidFill>
                  <a:srgbClr val="FFFFFF"/>
                </a:solidFill>
                <a:latin typeface="Georgia"/>
                <a:ea typeface="Georgia"/>
                <a:cs typeface="Georgia"/>
              </a:rPr>
              <a:t>Seven years old was Jehoash when he began to reign.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2026-08-30T04:14:26.3860000Z</dcterms:created>
  <dcterms:modified xsi:type="dcterms:W3CDTF">2026-08-30T04:14:26.3860000Z</dcterms:modified>
</coreProperties>
</file>