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857a4f2c77546f3" /><Relationship Type="http://schemas.openxmlformats.org/officeDocument/2006/relationships/extended-properties" Target="/docProps/app.xml" Id="R6049acc6a0d44619" /><Relationship Type="http://schemas.openxmlformats.org/officeDocument/2006/relationships/officeDocument" Target="/ppt/presentation.xml" Id="R3c517a52cda74a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13482e53144ffc"/>
  </p:sldMasterIdLst>
  <p:notesMasterIdLst>
    <p:notesMasterId xmlns:r="http://schemas.openxmlformats.org/officeDocument/2006/relationships" r:id="Rd1e30e71b38c43fe"/>
  </p:notesMasterIdLst>
  <p:sldIdLst>
    <p:sldId xmlns:r="http://schemas.openxmlformats.org/officeDocument/2006/relationships" id="256" r:id="R951693f751cd49fc"/>
    <p:sldId xmlns:r="http://schemas.openxmlformats.org/officeDocument/2006/relationships" id="257" r:id="Ra8f4cc21989d4b84"/>
    <p:sldId xmlns:r="http://schemas.openxmlformats.org/officeDocument/2006/relationships" id="258" r:id="R739c39d5f3f44da3"/>
    <p:sldId xmlns:r="http://schemas.openxmlformats.org/officeDocument/2006/relationships" id="259" r:id="Re8ca734c305a467c"/>
    <p:sldId xmlns:r="http://schemas.openxmlformats.org/officeDocument/2006/relationships" id="260" r:id="R25a4817dd87345cf"/>
    <p:sldId xmlns:r="http://schemas.openxmlformats.org/officeDocument/2006/relationships" id="261" r:id="R874f0782007d4ebc"/>
    <p:sldId xmlns:r="http://schemas.openxmlformats.org/officeDocument/2006/relationships" id="262" r:id="R68f6b498a8ae4074"/>
    <p:sldId xmlns:r="http://schemas.openxmlformats.org/officeDocument/2006/relationships" id="263" r:id="Rb45284ddff7d492c"/>
    <p:sldId xmlns:r="http://schemas.openxmlformats.org/officeDocument/2006/relationships" id="264" r:id="R7de3580a139c4678"/>
    <p:sldId xmlns:r="http://schemas.openxmlformats.org/officeDocument/2006/relationships" id="265" r:id="R600f4f7c0b5d421f"/>
    <p:sldId xmlns:r="http://schemas.openxmlformats.org/officeDocument/2006/relationships" id="266" r:id="Ra638ed98b45042bc"/>
    <p:sldId xmlns:r="http://schemas.openxmlformats.org/officeDocument/2006/relationships" id="267" r:id="Rd924b5b0c44a4eb3"/>
    <p:sldId xmlns:r="http://schemas.openxmlformats.org/officeDocument/2006/relationships" id="268" r:id="Rcf5a6e5a6b4a49c0"/>
    <p:sldId xmlns:r="http://schemas.openxmlformats.org/officeDocument/2006/relationships" id="269" r:id="Rb93d5dde99a24548"/>
    <p:sldId xmlns:r="http://schemas.openxmlformats.org/officeDocument/2006/relationships" id="270" r:id="Rcbb261fffe8145f3"/>
    <p:sldId xmlns:r="http://schemas.openxmlformats.org/officeDocument/2006/relationships" id="271" r:id="Rc69c0eb937a54a1a"/>
    <p:sldId xmlns:r="http://schemas.openxmlformats.org/officeDocument/2006/relationships" id="272" r:id="R642b210e46124917"/>
    <p:sldId xmlns:r="http://schemas.openxmlformats.org/officeDocument/2006/relationships" id="273" r:id="Raacb589595214217"/>
    <p:sldId xmlns:r="http://schemas.openxmlformats.org/officeDocument/2006/relationships" id="274" r:id="R583fcd65b5414ae4"/>
    <p:sldId xmlns:r="http://schemas.openxmlformats.org/officeDocument/2006/relationships" id="275" r:id="R60e3bc6970df4dc3"/>
    <p:sldId xmlns:r="http://schemas.openxmlformats.org/officeDocument/2006/relationships" id="276" r:id="R97aa4239a7f24d05"/>
    <p:sldId xmlns:r="http://schemas.openxmlformats.org/officeDocument/2006/relationships" id="277" r:id="R913ff23c65304b9f"/>
    <p:sldId xmlns:r="http://schemas.openxmlformats.org/officeDocument/2006/relationships" id="278" r:id="R326070ca2f334a39"/>
    <p:sldId xmlns:r="http://schemas.openxmlformats.org/officeDocument/2006/relationships" id="279" r:id="R2278c418d32e4be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7c723ff930448c" /><Relationship Type="http://schemas.openxmlformats.org/officeDocument/2006/relationships/slideMaster" Target="/ppt/slideMasters/slideMaster1.xml" Id="R0413482e53144ffc" /><Relationship Type="http://schemas.openxmlformats.org/officeDocument/2006/relationships/notesMaster" Target="/ppt/notesMasters/notesMaster1.xml" Id="Rd1e30e71b38c43fe" /><Relationship Type="http://schemas.openxmlformats.org/officeDocument/2006/relationships/presProps" Target="/ppt/presProps.xml" Id="R4b7ca11d40084571" /><Relationship Type="http://schemas.openxmlformats.org/officeDocument/2006/relationships/tableStyles" Target="/ppt/tableStyles.xml" Id="R495b038a6785457a" /><Relationship Type="http://schemas.openxmlformats.org/officeDocument/2006/relationships/slide" Target="/ppt/slides/slide1.xml" Id="R951693f751cd49fc" /><Relationship Type="http://schemas.openxmlformats.org/officeDocument/2006/relationships/slide" Target="/ppt/slides/slide2.xml" Id="Ra8f4cc21989d4b84" /><Relationship Type="http://schemas.openxmlformats.org/officeDocument/2006/relationships/slide" Target="/ppt/slides/slide3.xml" Id="R739c39d5f3f44da3" /><Relationship Type="http://schemas.openxmlformats.org/officeDocument/2006/relationships/slide" Target="/ppt/slides/slide4.xml" Id="Re8ca734c305a467c" /><Relationship Type="http://schemas.openxmlformats.org/officeDocument/2006/relationships/slide" Target="/ppt/slides/slide5.xml" Id="R25a4817dd87345cf" /><Relationship Type="http://schemas.openxmlformats.org/officeDocument/2006/relationships/slide" Target="/ppt/slides/slide6.xml" Id="R874f0782007d4ebc" /><Relationship Type="http://schemas.openxmlformats.org/officeDocument/2006/relationships/slide" Target="/ppt/slides/slide7.xml" Id="R68f6b498a8ae4074" /><Relationship Type="http://schemas.openxmlformats.org/officeDocument/2006/relationships/slide" Target="/ppt/slides/slide8.xml" Id="Rb45284ddff7d492c" /><Relationship Type="http://schemas.openxmlformats.org/officeDocument/2006/relationships/slide" Target="/ppt/slides/slide9.xml" Id="R7de3580a139c4678" /><Relationship Type="http://schemas.openxmlformats.org/officeDocument/2006/relationships/slide" Target="/ppt/slides/slide10.xml" Id="R600f4f7c0b5d421f" /><Relationship Type="http://schemas.openxmlformats.org/officeDocument/2006/relationships/slide" Target="/ppt/slides/slide11.xml" Id="Ra638ed98b45042bc" /><Relationship Type="http://schemas.openxmlformats.org/officeDocument/2006/relationships/slide" Target="/ppt/slides/slide12.xml" Id="Rd924b5b0c44a4eb3" /><Relationship Type="http://schemas.openxmlformats.org/officeDocument/2006/relationships/slide" Target="/ppt/slides/slide13.xml" Id="Rcf5a6e5a6b4a49c0" /><Relationship Type="http://schemas.openxmlformats.org/officeDocument/2006/relationships/slide" Target="/ppt/slides/slide14.xml" Id="Rb93d5dde99a24548" /><Relationship Type="http://schemas.openxmlformats.org/officeDocument/2006/relationships/slide" Target="/ppt/slides/slide15.xml" Id="Rcbb261fffe8145f3" /><Relationship Type="http://schemas.openxmlformats.org/officeDocument/2006/relationships/slide" Target="/ppt/slides/slide16.xml" Id="Rc69c0eb937a54a1a" /><Relationship Type="http://schemas.openxmlformats.org/officeDocument/2006/relationships/slide" Target="/ppt/slides/slide17.xml" Id="R642b210e46124917" /><Relationship Type="http://schemas.openxmlformats.org/officeDocument/2006/relationships/slide" Target="/ppt/slides/slide18.xml" Id="Raacb589595214217" /><Relationship Type="http://schemas.openxmlformats.org/officeDocument/2006/relationships/slide" Target="/ppt/slides/slide19.xml" Id="R583fcd65b5414ae4" /><Relationship Type="http://schemas.openxmlformats.org/officeDocument/2006/relationships/slide" Target="/ppt/slides/slide20.xml" Id="R60e3bc6970df4dc3" /><Relationship Type="http://schemas.openxmlformats.org/officeDocument/2006/relationships/slide" Target="/ppt/slides/slide21.xml" Id="R97aa4239a7f24d05" /><Relationship Type="http://schemas.openxmlformats.org/officeDocument/2006/relationships/slide" Target="/ppt/slides/slide22.xml" Id="R913ff23c65304b9f" /><Relationship Type="http://schemas.openxmlformats.org/officeDocument/2006/relationships/slide" Target="/ppt/slides/slide23.xml" Id="R326070ca2f334a39" /><Relationship Type="http://schemas.openxmlformats.org/officeDocument/2006/relationships/slide" Target="/ppt/slides/slide24.xml" Id="R2278c418d32e4be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037e1c01e841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3a36874be44db1" /><Relationship Type="http://schemas.openxmlformats.org/officeDocument/2006/relationships/notesMaster" Target="/ppt/notesMasters/notesMaster1.xml" Id="R663d07a8038747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adfdda9a2047fc" /><Relationship Type="http://schemas.openxmlformats.org/officeDocument/2006/relationships/notesMaster" Target="/ppt/notesMasters/notesMaster1.xml" Id="Rc31774959e1e4e0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d49b08a1544444" /><Relationship Type="http://schemas.openxmlformats.org/officeDocument/2006/relationships/notesMaster" Target="/ppt/notesMasters/notesMaster1.xml" Id="R348ed793331f49b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d490cc1fb042e7" /><Relationship Type="http://schemas.openxmlformats.org/officeDocument/2006/relationships/notesMaster" Target="/ppt/notesMasters/notesMaster1.xml" Id="Rf1a9c5053b3441f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0df113890e4d76" /><Relationship Type="http://schemas.openxmlformats.org/officeDocument/2006/relationships/notesMaster" Target="/ppt/notesMasters/notesMaster1.xml" Id="R3b93f3a97e8549a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d4df76e4184a19" /><Relationship Type="http://schemas.openxmlformats.org/officeDocument/2006/relationships/notesMaster" Target="/ppt/notesMasters/notesMaster1.xml" Id="R01c86cd5850e4fd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8703f0d49d4cd7" /><Relationship Type="http://schemas.openxmlformats.org/officeDocument/2006/relationships/notesMaster" Target="/ppt/notesMasters/notesMaster1.xml" Id="Rddfb0352161e47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ae0064ae93a45c0" /><Relationship Type="http://schemas.openxmlformats.org/officeDocument/2006/relationships/notesMaster" Target="/ppt/notesMasters/notesMaster1.xml" Id="R86a9289cbe1645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add7820a4da43a0" /><Relationship Type="http://schemas.openxmlformats.org/officeDocument/2006/relationships/notesMaster" Target="/ppt/notesMasters/notesMaster1.xml" Id="Re674b39849824c2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ae97602386847db" /><Relationship Type="http://schemas.openxmlformats.org/officeDocument/2006/relationships/notesMaster" Target="/ppt/notesMasters/notesMaster1.xml" Id="Re0e26072d518438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b20fdbfc7014613" /><Relationship Type="http://schemas.openxmlformats.org/officeDocument/2006/relationships/notesMaster" Target="/ppt/notesMasters/notesMaster1.xml" Id="R19de47117cc84c3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023631479aa4d85" /><Relationship Type="http://schemas.openxmlformats.org/officeDocument/2006/relationships/notesMaster" Target="/ppt/notesMasters/notesMaster1.xml" Id="Rde9be281c271452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c02074a28f04681" /><Relationship Type="http://schemas.openxmlformats.org/officeDocument/2006/relationships/notesMaster" Target="/ppt/notesMasters/notesMaster1.xml" Id="Rc75fefdd824641f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ec81d38b8a74c1d" /><Relationship Type="http://schemas.openxmlformats.org/officeDocument/2006/relationships/notesMaster" Target="/ppt/notesMasters/notesMaster1.xml" Id="Ra54a3c329cfb46b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c034a020d59436c" /><Relationship Type="http://schemas.openxmlformats.org/officeDocument/2006/relationships/notesMaster" Target="/ppt/notesMasters/notesMaster1.xml" Id="Rd7ab0e2e58f3451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f6e69e4168d4c7e" /><Relationship Type="http://schemas.openxmlformats.org/officeDocument/2006/relationships/notesMaster" Target="/ppt/notesMasters/notesMaster1.xml" Id="Re48ca822b0a9454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0032078122f4c94" /><Relationship Type="http://schemas.openxmlformats.org/officeDocument/2006/relationships/notesMaster" Target="/ppt/notesMasters/notesMaster1.xml" Id="R08eb1295fe1047d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bcf914daf8347ee" /><Relationship Type="http://schemas.openxmlformats.org/officeDocument/2006/relationships/notesMaster" Target="/ppt/notesMasters/notesMaster1.xml" Id="R9e43a73cc6234642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34b380e358f4f7e" /><Relationship Type="http://schemas.openxmlformats.org/officeDocument/2006/relationships/notesMaster" Target="/ppt/notesMasters/notesMaster1.xml" Id="R1aa8c4f10a194bf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5d7ee0829644c50" /><Relationship Type="http://schemas.openxmlformats.org/officeDocument/2006/relationships/notesMaster" Target="/ppt/notesMasters/notesMaster1.xml" Id="R3eafa6f18e304e2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7eb2bfc820044bd" /><Relationship Type="http://schemas.openxmlformats.org/officeDocument/2006/relationships/notesMaster" Target="/ppt/notesMasters/notesMaster1.xml" Id="R4da7f7c5925944c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a052f79b2e0416d" /><Relationship Type="http://schemas.openxmlformats.org/officeDocument/2006/relationships/notesMaster" Target="/ppt/notesMasters/notesMaster1.xml" Id="Rc2721f4cf2e24faa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be1aa0e5c4842da" /><Relationship Type="http://schemas.openxmlformats.org/officeDocument/2006/relationships/notesMaster" Target="/ppt/notesMasters/notesMaster1.xml" Id="R23d89039a5924e0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82c5bfed3334df1" /><Relationship Type="http://schemas.openxmlformats.org/officeDocument/2006/relationships/notesMaster" Target="/ppt/notesMasters/notesMaster1.xml" Id="R8e95b5a9049f40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19c81a871b49f8" /><Relationship Type="http://schemas.openxmlformats.org/officeDocument/2006/relationships/image" Target="/ppt/media/image.png" Id="Rd601f0bb7b084e82" /><Relationship Type="http://schemas.openxmlformats.org/officeDocument/2006/relationships/image" Target="/ppt/media/image2.png" Id="R839f8e7690bc436e" /><Relationship Type="http://schemas.openxmlformats.org/officeDocument/2006/relationships/image" Target="/ppt/media/image.jpeg" Id="Raf2353362dc04ed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bc23f09c424776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601f0bb7b084e8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39f8e7690bc436e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2353362dc04ed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6ef071bcd84b36" /><Relationship Type="http://schemas.openxmlformats.org/officeDocument/2006/relationships/slideLayout" Target="/ppt/slideLayouts/slideLayout1.xml" Id="Rbaa0819c7bff4882" /><Relationship Type="http://schemas.openxmlformats.org/officeDocument/2006/relationships/slideLayout" Target="/ppt/slideLayouts/slideLayout2.xml" Id="R533459fabfa543b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a0819c7bff4882"/>
    <p:sldLayoutId xmlns:r="http://schemas.openxmlformats.org/officeDocument/2006/relationships" id="2147483650" r:id="R533459fabfa543b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95679d54ee4b46" /><Relationship Type="http://schemas.openxmlformats.org/officeDocument/2006/relationships/notesSlide" Target="/ppt/notesSlides/notesSlide1.xml" Id="R4a2fa32439a34f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4f1af7f5a44fc8" /><Relationship Type="http://schemas.openxmlformats.org/officeDocument/2006/relationships/notesSlide" Target="/ppt/notesSlides/notesSlide2.xml" Id="R0d69e4aff9c44f4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e5fd4a988449b0" /><Relationship Type="http://schemas.openxmlformats.org/officeDocument/2006/relationships/notesSlide" Target="/ppt/notesSlides/notesSlide3.xml" Id="Rd2eb7692c66c47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7b0ca3964b4d84" /><Relationship Type="http://schemas.openxmlformats.org/officeDocument/2006/relationships/notesSlide" Target="/ppt/notesSlides/notesSlide4.xml" Id="Ra1a5ecd1d7954d5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3ebd18f4f34c01" /><Relationship Type="http://schemas.openxmlformats.org/officeDocument/2006/relationships/notesSlide" Target="/ppt/notesSlides/notesSlide5.xml" Id="R140b9ef4cb1f4f5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706759e304f03" /><Relationship Type="http://schemas.openxmlformats.org/officeDocument/2006/relationships/notesSlide" Target="/ppt/notesSlides/notesSlide6.xml" Id="R93ea9aac579c4fb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3c059ef48541f1" /><Relationship Type="http://schemas.openxmlformats.org/officeDocument/2006/relationships/notesSlide" Target="/ppt/notesSlides/notesSlide7.xml" Id="Rf3dd9ee13b6e485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1e2d49721b463e" /><Relationship Type="http://schemas.openxmlformats.org/officeDocument/2006/relationships/notesSlide" Target="/ppt/notesSlides/notesSlide8.xml" Id="R62987bce121a42a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4db026ac4d40f1" /><Relationship Type="http://schemas.openxmlformats.org/officeDocument/2006/relationships/notesSlide" Target="/ppt/notesSlides/notesSlide9.xml" Id="R83174c84200e4f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1134da44c964b29" /><Relationship Type="http://schemas.openxmlformats.org/officeDocument/2006/relationships/notesSlide" Target="/ppt/notesSlides/notesSlide10.xml" Id="R6c5a11aa1f9f4a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6a795988044d05" /><Relationship Type="http://schemas.openxmlformats.org/officeDocument/2006/relationships/notesSlide" Target="/ppt/notesSlides/notesSlide11.xml" Id="Rdb895ebac2164b7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a25933e7714ed7" /><Relationship Type="http://schemas.openxmlformats.org/officeDocument/2006/relationships/notesSlide" Target="/ppt/notesSlides/notesSlide12.xml" Id="R4bab923eb7864d2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a8ed7185bc44e9" /><Relationship Type="http://schemas.openxmlformats.org/officeDocument/2006/relationships/notesSlide" Target="/ppt/notesSlides/notesSlide13.xml" Id="Rcbd4bf35bf734b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a1357dc12c406e" /><Relationship Type="http://schemas.openxmlformats.org/officeDocument/2006/relationships/notesSlide" Target="/ppt/notesSlides/notesSlide14.xml" Id="R32f0d1c84ff94f1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1bbefa53254ea8" /><Relationship Type="http://schemas.openxmlformats.org/officeDocument/2006/relationships/notesSlide" Target="/ppt/notesSlides/notesSlide15.xml" Id="Rdd4601395776466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fe56aa24041b2" /><Relationship Type="http://schemas.openxmlformats.org/officeDocument/2006/relationships/notesSlide" Target="/ppt/notesSlides/notesSlide16.xml" Id="Ra02eda4008dc4b7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0a76ccba0d4c8a" /><Relationship Type="http://schemas.openxmlformats.org/officeDocument/2006/relationships/notesSlide" Target="/ppt/notesSlides/notesSlide17.xml" Id="R9871b0d54fd24aa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05e57a7cc54e98" /><Relationship Type="http://schemas.openxmlformats.org/officeDocument/2006/relationships/notesSlide" Target="/ppt/notesSlides/notesSlide18.xml" Id="R7a035c3059ed40c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2a412306734719" /><Relationship Type="http://schemas.openxmlformats.org/officeDocument/2006/relationships/notesSlide" Target="/ppt/notesSlides/notesSlide19.xml" Id="R1369861b7d5642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88e2cccd04075" /><Relationship Type="http://schemas.openxmlformats.org/officeDocument/2006/relationships/notesSlide" Target="/ppt/notesSlides/notesSlide20.xml" Id="Re06f4c714b6944f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47522d9b6f460f" /><Relationship Type="http://schemas.openxmlformats.org/officeDocument/2006/relationships/notesSlide" Target="/ppt/notesSlides/notesSlide21.xml" Id="R2427feea9c274b7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990e3711394a31" /><Relationship Type="http://schemas.openxmlformats.org/officeDocument/2006/relationships/notesSlide" Target="/ppt/notesSlides/notesSlide22.xml" Id="Ra531535e882c472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a986ae5ea44282" /><Relationship Type="http://schemas.openxmlformats.org/officeDocument/2006/relationships/notesSlide" Target="/ppt/notesSlides/notesSlide23.xml" Id="R9a53345d65c7482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dd393ec21f40d0" /><Relationship Type="http://schemas.openxmlformats.org/officeDocument/2006/relationships/notesSlide" Target="/ppt/notesSlides/notesSlide24.xml" Id="R1a41fa8e63184a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以賽亞書第51章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51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  |  Isaiah 51:1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你們這追求公義、 尋求耶和華的，當聽我言！ 你們要追想被鑿而出的磐石， 被挖而出的巖穴。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to me, ye that follow after righteousness, ye that seek the LORD: look unto the rock whence ye are hewn, and to the hole of the pit whence ye are digged.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51:2  |  Isaiah 51:2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要追想你們的祖宗亞伯拉罕 和生養你們的撒拉； 因為亞伯拉罕獨自一人的時候， 我選召他，賜福與他， 使他[人數]增多。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Look unto Abraham your father, and unto Sarah that bare you: for I called him alone, and blessed him, and increased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51:3  |  Isaiah 51:3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耶和華已經安慰錫安 和錫安一切的荒場， 使曠野像伊甸， 使沙漠像耶和華的園囿； 在其中必有歡喜、快樂、感謝， 和歌唱的聲音。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shall comfort Zion: he will comfort all her waste places; and he will make her wilderness like Eden, and her desert like the garden of the LORD; joy and gladness shall be found therein, thanksgiving, and the voice of melody.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51:4  |  Isaiah 51:4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我的百姓啊，要向我留心； 我的國民哪，要向我側耳； 因為訓誨必從我而出； 我必堅定我的公理為萬民之光。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me, my people; and give ear unto me, O my nation: for a law shall proceed from me, and I will make my judgment to rest for a light of the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51:5  |  Isaiah 51:5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我的公義臨近； 我的救恩發出。 我的膀臂要審判萬民； 海島都要等候我，倚賴我的膀臂。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righteousness is near; my salvation is gone forth, and mine arms shall judge the people; the isles shall wait upon me, and on mine arm shall they trust.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51:6  |  Isaiah 51:6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你們要向天舉目， 觀看下地； 因為天必像煙雲消散， 地必如衣服漸漸舊了； 其上的居民也要如此死亡。 惟有我的救恩永遠長存； 我的公義也不廢掉。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Lift up your eyes to the heavens, and look upon the earth beneath: for the heavens shall vanish away like smoke, and the earth shall wax old like a garment, and they that dwell therein shall die in like manner: but my salvation shall be for ever, and my righteousness shall not be abolished.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51:7  |  Isaiah 51:7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知道公義、將我訓誨存在心中的民， 要聽我言！ 不要怕人的辱罵， 也不要因人的毀謗驚惶。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Hearken unto me, ye that know righteousness, the people in whose heart is my law; fear ye not the reproach of men, neither be ye afraid of their revilings.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51:8  |  Isaiah 51:8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因為蛀蟲必咬他們，好像咬衣服； 蟲子必咬他們，如同咬羊絨。 惟有我的公義永遠長存， 我的救恩直到萬代。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moth shall eat them up like a garment, and the worm shall eat them like wool: but my righteousness shall be for ever, and my salvation from generation to generation.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51:9  |  Isaiah 51:9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耶和華的膀臂啊，興起！興起！ 以能力為衣穿上， 像古時的年日、上古的世代興起一樣。 從前砍碎拉哈伯、 刺透大魚的，不是你嗎？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awake, put on strength, O arm of the LORD; awake, as in the ancient days, in the generations of old. Art thou not it that hath cut Rahab, and wounded the dragon?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51:10  |  Isaiah 51:10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使海與深淵的水乾涸、 使海的深處變為贖民經過之路的， 不是你嗎？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Art thou not it which hath dried the sea, the waters of the great deep; that hath made the depths of the sea a way for the ransomed to pass over?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51:11  |  Isaiah 51:11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耶和華救贖的民必歸回， 歌唱來到錫安； 永樂必歸到他們的頭上。 他們必得着歡喜快樂； 憂愁歎息盡都逃避。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redeemed of the LORD shall return, and come with singing unto Zion; and everlasting joy shall be upon their head: they shall obtain gladness and joy; and sorrow and mourning shall flee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51:12  |  Isaiah 51:12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惟有我，是安慰你們的。 你是誰，竟怕那必死的人？ 怕那要變如草的世人？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I, even I, am he that comforteth you: who art thou, that thou shouldest be afraid of a man that shall die, and of the son of man which shall be made as grass;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51:13  |  Isaiah 51:13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卻忘記鋪張諸天、立定地基、 創造你的耶和華？ 又因欺壓者圖謀毀滅要發的暴怒， 整天害怕， 其實那欺壓者的暴怒在哪裏呢？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forgettest the LORD thy maker, that hath stretched forth the heavens, and laid the foundations of the earth; and hast feared continually every day because of the fury of the oppressor, as if he were ready to destroy? and where is the fury of the oppressor?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51:14  |  Isaiah 51:14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被擄去的快得釋放， 必不死而下坑； 他的食物也不致缺乏。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captive exile hasteneth that he may be loosed, and that he should not die in the pit, nor that his bread should fail.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51:15  |  Isaiah 51:15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我是耶和華－你的神－ 攪動大海，使海中的波浪匉訇－ 萬軍之耶和華是我的名。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am the LORD thy God, that divided the sea, whose waves roared: The LORD of hosts is his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51:16  |  Isaiah 51:16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我將我的話傳給你， 用我的手影遮蔽你， 為要栽定諸天，立定地基， 又對錫安說：你是我的百姓。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have put my words in thy mouth, and I have covered thee in the shadow of mine hand, that I may plant the heavens, and lay the foundations of the earth, and say unto Zion, Thou art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51:17  |  Isaiah 51:17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耶路撒冷啊，興起！ 興起！站起來！ 你從耶和華手中喝了他忿怒之杯， 喝了那使人東倒西歪的爵，以致喝盡。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awake, stand up, O Jerusalem, which hast drunk at the hand of the LORD the cup of his fury; thou hast drunken the dregs of the cup of trembling, and wrung them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51:18  |  Isaiah 51:18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她所生育的諸子中，沒有一個引導她的； 她所養大的諸子中，沒有一個攙扶她的。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none to guide her among all the sons whom she hath brought forth; neither is there any that taketh her by the hand of all the sons that she hath brought up.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51:19  |  Isaiah 51:19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荒涼、毀滅、饑荒、刀兵， 這幾樣臨到你， 誰為你舉哀？ 我如何能安慰你呢？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two things are come unto thee; who shall be sorry for thee? desolation, and destruction, and the famine, and the sword: by whom shall I comfort thee?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51:20  |  Isaiah 51:20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你的眾子發昏， 在各市口上躺臥， 好像黃羊在網羅之中， 都滿了耶和華的忿怒 －你神的斥責。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Thy sons have fainted, they lie at the head of all the streets, as a wild bull in a net: they are full of the fury of the LORD, the rebuke of thy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51:21  |  Isaiah 51:21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因此，你這困苦卻非因酒而醉的， 要聽我言。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hear now this, thou afflicted, and drunken, but not with wine: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51:22  |  Isaiah 51:22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你的主耶和華－ 就是為他百姓辨屈的神如此說： 看哪，我已將那使人東倒西歪的杯， 就是我忿怒的爵， 從你手中接過來； 你必不致再喝。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Thus saith thy Lord the LORD, and thy God that pleadeth the cause of his people, Behold, I have taken out of thine hand the cup of trembling, even the dregs of the cup of my fury; thou shalt no more drink it again: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51:23  |  Isaiah 51:23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我必將這杯遞在苦待你的人手中； 他們曾對你說：你屈身， 由我們踐踏過去吧！ 你便以背為地， 好像街市，任人經過。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will put it into the hand of them that afflict thee; which have said to thy soul, Bow down, that we may go over: and thou hast laid thy body as the ground, and as the street, to them that went over.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2026-08-30T04:01:33.9980000Z</dcterms:created>
  <dcterms:modified xsi:type="dcterms:W3CDTF">2026-08-30T04:01:33.9980000Z</dcterms:modified>
</coreProperties>
</file>