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d1451d10c0f4273" /><Relationship Type="http://schemas.openxmlformats.org/officeDocument/2006/relationships/extended-properties" Target="/docProps/app.xml" Id="R2690366e35864d39" /><Relationship Type="http://schemas.openxmlformats.org/officeDocument/2006/relationships/officeDocument" Target="/ppt/presentation.xml" Id="R2928dc8d38834a34" /></Relationships>
</file>

<file path=ppt/presentation.xml><?xml version="1.0" encoding="utf-8"?>
<p:presentation xmlns:p="http://schemas.openxmlformats.org/presentationml/2006/main">
  <p:sldMasterIdLst>
    <p:sldMasterId xmlns:r="http://schemas.openxmlformats.org/officeDocument/2006/relationships" id="2147483648" r:id="R0a153ee629e64a22"/>
  </p:sldMasterIdLst>
  <p:notesMasterIdLst>
    <p:notesMasterId xmlns:r="http://schemas.openxmlformats.org/officeDocument/2006/relationships" r:id="Re8ab345c590740ca"/>
  </p:notesMasterIdLst>
  <p:sldIdLst>
    <p:sldId xmlns:r="http://schemas.openxmlformats.org/officeDocument/2006/relationships" id="256" r:id="Rc2c6e9236c194991"/>
    <p:sldId xmlns:r="http://schemas.openxmlformats.org/officeDocument/2006/relationships" id="257" r:id="Ra074b8f9a14d47a6"/>
    <p:sldId xmlns:r="http://schemas.openxmlformats.org/officeDocument/2006/relationships" id="258" r:id="R6ec54468720e44ff"/>
    <p:sldId xmlns:r="http://schemas.openxmlformats.org/officeDocument/2006/relationships" id="259" r:id="R6aad9fbc2aff448d"/>
    <p:sldId xmlns:r="http://schemas.openxmlformats.org/officeDocument/2006/relationships" id="260" r:id="R15b15973b0fb4b77"/>
    <p:sldId xmlns:r="http://schemas.openxmlformats.org/officeDocument/2006/relationships" id="261" r:id="Rc682e0c93ae544ac"/>
    <p:sldId xmlns:r="http://schemas.openxmlformats.org/officeDocument/2006/relationships" id="262" r:id="R02e29633ff3f4e16"/>
    <p:sldId xmlns:r="http://schemas.openxmlformats.org/officeDocument/2006/relationships" id="263" r:id="Rd24ede265a214e91"/>
    <p:sldId xmlns:r="http://schemas.openxmlformats.org/officeDocument/2006/relationships" id="264" r:id="R9776979a81db4e42"/>
    <p:sldId xmlns:r="http://schemas.openxmlformats.org/officeDocument/2006/relationships" id="265" r:id="Rc537636d721b423f"/>
    <p:sldId xmlns:r="http://schemas.openxmlformats.org/officeDocument/2006/relationships" id="266" r:id="R34387caa1a9b44d7"/>
    <p:sldId xmlns:r="http://schemas.openxmlformats.org/officeDocument/2006/relationships" id="267" r:id="R5f6cede555f541cb"/>
    <p:sldId xmlns:r="http://schemas.openxmlformats.org/officeDocument/2006/relationships" id="268" r:id="R0574538f89004227"/>
    <p:sldId xmlns:r="http://schemas.openxmlformats.org/officeDocument/2006/relationships" id="269" r:id="Ra3b7ca1704dc4f4a"/>
    <p:sldId xmlns:r="http://schemas.openxmlformats.org/officeDocument/2006/relationships" id="270" r:id="Rd91ade71ac10476f"/>
    <p:sldId xmlns:r="http://schemas.openxmlformats.org/officeDocument/2006/relationships" id="271" r:id="Rb16fccf6e26e4b47"/>
    <p:sldId xmlns:r="http://schemas.openxmlformats.org/officeDocument/2006/relationships" id="272" r:id="Rbc5d15f256634bd0"/>
    <p:sldId xmlns:r="http://schemas.openxmlformats.org/officeDocument/2006/relationships" id="273" r:id="R4e170e55c32744e5"/>
    <p:sldId xmlns:r="http://schemas.openxmlformats.org/officeDocument/2006/relationships" id="274" r:id="R5e44d3838d824477"/>
    <p:sldId xmlns:r="http://schemas.openxmlformats.org/officeDocument/2006/relationships" id="275" r:id="R7a081f1c25c74f07"/>
    <p:sldId xmlns:r="http://schemas.openxmlformats.org/officeDocument/2006/relationships" id="276" r:id="Rb56d37de58f54f69"/>
    <p:sldId xmlns:r="http://schemas.openxmlformats.org/officeDocument/2006/relationships" id="277" r:id="Ra9664f9c42d74e36"/>
    <p:sldId xmlns:r="http://schemas.openxmlformats.org/officeDocument/2006/relationships" id="278" r:id="R16621fa3797a48d3"/>
    <p:sldId xmlns:r="http://schemas.openxmlformats.org/officeDocument/2006/relationships" id="279" r:id="R9f3bd35e3bc046dd"/>
    <p:sldId xmlns:r="http://schemas.openxmlformats.org/officeDocument/2006/relationships" id="280" r:id="R8f66e0961152422d"/>
    <p:sldId xmlns:r="http://schemas.openxmlformats.org/officeDocument/2006/relationships" id="281" r:id="R95a145c2d05844f1"/>
    <p:sldId xmlns:r="http://schemas.openxmlformats.org/officeDocument/2006/relationships" id="282" r:id="R5a44c52c7a704ef7"/>
    <p:sldId xmlns:r="http://schemas.openxmlformats.org/officeDocument/2006/relationships" id="283" r:id="R1aa50524411f4adf"/>
    <p:sldId xmlns:r="http://schemas.openxmlformats.org/officeDocument/2006/relationships" id="284" r:id="R44ddd66cefe74c01"/>
    <p:sldId xmlns:r="http://schemas.openxmlformats.org/officeDocument/2006/relationships" id="285" r:id="R46a280a778cb43e4"/>
    <p:sldId xmlns:r="http://schemas.openxmlformats.org/officeDocument/2006/relationships" id="286" r:id="R0876fe1cd3054665"/>
    <p:sldId xmlns:r="http://schemas.openxmlformats.org/officeDocument/2006/relationships" id="287" r:id="Rbf9b2b87da0040df"/>
    <p:sldId xmlns:r="http://schemas.openxmlformats.org/officeDocument/2006/relationships" id="288" r:id="R7a4126f26605485f"/>
    <p:sldId xmlns:r="http://schemas.openxmlformats.org/officeDocument/2006/relationships" id="289" r:id="Re295c5263d8d4b3f"/>
    <p:sldId xmlns:r="http://schemas.openxmlformats.org/officeDocument/2006/relationships" id="290" r:id="Rb8310b34dec04a9f"/>
    <p:sldId xmlns:r="http://schemas.openxmlformats.org/officeDocument/2006/relationships" id="291" r:id="R88d8de0d32c44bb6"/>
    <p:sldId xmlns:r="http://schemas.openxmlformats.org/officeDocument/2006/relationships" id="292" r:id="R05ab808a1f2b4d0e"/>
    <p:sldId xmlns:r="http://schemas.openxmlformats.org/officeDocument/2006/relationships" id="293" r:id="R50922a3242ba447e"/>
    <p:sldId xmlns:r="http://schemas.openxmlformats.org/officeDocument/2006/relationships" id="294" r:id="R7edfbac1716e4857"/>
    <p:sldId xmlns:r="http://schemas.openxmlformats.org/officeDocument/2006/relationships" id="295" r:id="R76a932b4067244c9"/>
    <p:sldId xmlns:r="http://schemas.openxmlformats.org/officeDocument/2006/relationships" id="296" r:id="R015b49a3b9604707"/>
    <p:sldId xmlns:r="http://schemas.openxmlformats.org/officeDocument/2006/relationships" id="297" r:id="R82dcdec58aaf4f0d"/>
    <p:sldId xmlns:r="http://schemas.openxmlformats.org/officeDocument/2006/relationships" id="298" r:id="R39c093a7309e4b5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9b5467adaf04a21" /><Relationship Type="http://schemas.openxmlformats.org/officeDocument/2006/relationships/slideMaster" Target="/ppt/slideMasters/slideMaster1.xml" Id="R0a153ee629e64a22" /><Relationship Type="http://schemas.openxmlformats.org/officeDocument/2006/relationships/notesMaster" Target="/ppt/notesMasters/notesMaster1.xml" Id="Re8ab345c590740ca" /><Relationship Type="http://schemas.openxmlformats.org/officeDocument/2006/relationships/presProps" Target="/ppt/presProps.xml" Id="Rcd7468ae77f9468d" /><Relationship Type="http://schemas.openxmlformats.org/officeDocument/2006/relationships/tableStyles" Target="/ppt/tableStyles.xml" Id="Rdbd7a2c7fba34286" /><Relationship Type="http://schemas.openxmlformats.org/officeDocument/2006/relationships/slide" Target="/ppt/slides/slide1.xml" Id="Rc2c6e9236c194991" /><Relationship Type="http://schemas.openxmlformats.org/officeDocument/2006/relationships/slide" Target="/ppt/slides/slide2.xml" Id="Ra074b8f9a14d47a6" /><Relationship Type="http://schemas.openxmlformats.org/officeDocument/2006/relationships/slide" Target="/ppt/slides/slide3.xml" Id="R6ec54468720e44ff" /><Relationship Type="http://schemas.openxmlformats.org/officeDocument/2006/relationships/slide" Target="/ppt/slides/slide4.xml" Id="R6aad9fbc2aff448d" /><Relationship Type="http://schemas.openxmlformats.org/officeDocument/2006/relationships/slide" Target="/ppt/slides/slide5.xml" Id="R15b15973b0fb4b77" /><Relationship Type="http://schemas.openxmlformats.org/officeDocument/2006/relationships/slide" Target="/ppt/slides/slide6.xml" Id="Rc682e0c93ae544ac" /><Relationship Type="http://schemas.openxmlformats.org/officeDocument/2006/relationships/slide" Target="/ppt/slides/slide7.xml" Id="R02e29633ff3f4e16" /><Relationship Type="http://schemas.openxmlformats.org/officeDocument/2006/relationships/slide" Target="/ppt/slides/slide8.xml" Id="Rd24ede265a214e91" /><Relationship Type="http://schemas.openxmlformats.org/officeDocument/2006/relationships/slide" Target="/ppt/slides/slide9.xml" Id="R9776979a81db4e42" /><Relationship Type="http://schemas.openxmlformats.org/officeDocument/2006/relationships/slide" Target="/ppt/slides/slide10.xml" Id="Rc537636d721b423f" /><Relationship Type="http://schemas.openxmlformats.org/officeDocument/2006/relationships/slide" Target="/ppt/slides/slide11.xml" Id="R34387caa1a9b44d7" /><Relationship Type="http://schemas.openxmlformats.org/officeDocument/2006/relationships/slide" Target="/ppt/slides/slide12.xml" Id="R5f6cede555f541cb" /><Relationship Type="http://schemas.openxmlformats.org/officeDocument/2006/relationships/slide" Target="/ppt/slides/slide13.xml" Id="R0574538f89004227" /><Relationship Type="http://schemas.openxmlformats.org/officeDocument/2006/relationships/slide" Target="/ppt/slides/slide14.xml" Id="Ra3b7ca1704dc4f4a" /><Relationship Type="http://schemas.openxmlformats.org/officeDocument/2006/relationships/slide" Target="/ppt/slides/slide15.xml" Id="Rd91ade71ac10476f" /><Relationship Type="http://schemas.openxmlformats.org/officeDocument/2006/relationships/slide" Target="/ppt/slides/slide16.xml" Id="Rb16fccf6e26e4b47" /><Relationship Type="http://schemas.openxmlformats.org/officeDocument/2006/relationships/slide" Target="/ppt/slides/slide17.xml" Id="Rbc5d15f256634bd0" /><Relationship Type="http://schemas.openxmlformats.org/officeDocument/2006/relationships/slide" Target="/ppt/slides/slide18.xml" Id="R4e170e55c32744e5" /><Relationship Type="http://schemas.openxmlformats.org/officeDocument/2006/relationships/slide" Target="/ppt/slides/slide19.xml" Id="R5e44d3838d824477" /><Relationship Type="http://schemas.openxmlformats.org/officeDocument/2006/relationships/slide" Target="/ppt/slides/slide20.xml" Id="R7a081f1c25c74f07" /><Relationship Type="http://schemas.openxmlformats.org/officeDocument/2006/relationships/slide" Target="/ppt/slides/slide21.xml" Id="Rb56d37de58f54f69" /><Relationship Type="http://schemas.openxmlformats.org/officeDocument/2006/relationships/slide" Target="/ppt/slides/slide22.xml" Id="Ra9664f9c42d74e36" /><Relationship Type="http://schemas.openxmlformats.org/officeDocument/2006/relationships/slide" Target="/ppt/slides/slide23.xml" Id="R16621fa3797a48d3" /><Relationship Type="http://schemas.openxmlformats.org/officeDocument/2006/relationships/slide" Target="/ppt/slides/slide24.xml" Id="R9f3bd35e3bc046dd" /><Relationship Type="http://schemas.openxmlformats.org/officeDocument/2006/relationships/slide" Target="/ppt/slides/slide25.xml" Id="R8f66e0961152422d" /><Relationship Type="http://schemas.openxmlformats.org/officeDocument/2006/relationships/slide" Target="/ppt/slides/slide26.xml" Id="R95a145c2d05844f1" /><Relationship Type="http://schemas.openxmlformats.org/officeDocument/2006/relationships/slide" Target="/ppt/slides/slide27.xml" Id="R5a44c52c7a704ef7" /><Relationship Type="http://schemas.openxmlformats.org/officeDocument/2006/relationships/slide" Target="/ppt/slides/slide28.xml" Id="R1aa50524411f4adf" /><Relationship Type="http://schemas.openxmlformats.org/officeDocument/2006/relationships/slide" Target="/ppt/slides/slide29.xml" Id="R44ddd66cefe74c01" /><Relationship Type="http://schemas.openxmlformats.org/officeDocument/2006/relationships/slide" Target="/ppt/slides/slide30.xml" Id="R46a280a778cb43e4" /><Relationship Type="http://schemas.openxmlformats.org/officeDocument/2006/relationships/slide" Target="/ppt/slides/slide31.xml" Id="R0876fe1cd3054665" /><Relationship Type="http://schemas.openxmlformats.org/officeDocument/2006/relationships/slide" Target="/ppt/slides/slide32.xml" Id="Rbf9b2b87da0040df" /><Relationship Type="http://schemas.openxmlformats.org/officeDocument/2006/relationships/slide" Target="/ppt/slides/slide33.xml" Id="R7a4126f26605485f" /><Relationship Type="http://schemas.openxmlformats.org/officeDocument/2006/relationships/slide" Target="/ppt/slides/slide34.xml" Id="Re295c5263d8d4b3f" /><Relationship Type="http://schemas.openxmlformats.org/officeDocument/2006/relationships/slide" Target="/ppt/slides/slide35.xml" Id="Rb8310b34dec04a9f" /><Relationship Type="http://schemas.openxmlformats.org/officeDocument/2006/relationships/slide" Target="/ppt/slides/slide36.xml" Id="R88d8de0d32c44bb6" /><Relationship Type="http://schemas.openxmlformats.org/officeDocument/2006/relationships/slide" Target="/ppt/slides/slide37.xml" Id="R05ab808a1f2b4d0e" /><Relationship Type="http://schemas.openxmlformats.org/officeDocument/2006/relationships/slide" Target="/ppt/slides/slide38.xml" Id="R50922a3242ba447e" /><Relationship Type="http://schemas.openxmlformats.org/officeDocument/2006/relationships/slide" Target="/ppt/slides/slide39.xml" Id="R7edfbac1716e4857" /><Relationship Type="http://schemas.openxmlformats.org/officeDocument/2006/relationships/slide" Target="/ppt/slides/slide40.xml" Id="R76a932b4067244c9" /><Relationship Type="http://schemas.openxmlformats.org/officeDocument/2006/relationships/slide" Target="/ppt/slides/slide41.xml" Id="R015b49a3b9604707" /><Relationship Type="http://schemas.openxmlformats.org/officeDocument/2006/relationships/slide" Target="/ppt/slides/slide42.xml" Id="R82dcdec58aaf4f0d" /><Relationship Type="http://schemas.openxmlformats.org/officeDocument/2006/relationships/slide" Target="/ppt/slides/slide43.xml" Id="R39c093a7309e4b5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8835f6ca490462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11c3ed6ba7c4516" /><Relationship Type="http://schemas.openxmlformats.org/officeDocument/2006/relationships/notesMaster" Target="/ppt/notesMasters/notesMaster1.xml" Id="Rbb847a6c51424486" /></Relationships>
</file>

<file path=ppt/notesSlides/_rels/notesSlide2.xml.rels>&#65279;<?xml version="1.0" encoding="utf-8"?><Relationships xmlns="http://schemas.openxmlformats.org/package/2006/relationships"><Relationship Type="http://schemas.openxmlformats.org/officeDocument/2006/relationships/slide" Target="/ppt/slides/slide2.xml" Id="R10f09eff48704c66" /><Relationship Type="http://schemas.openxmlformats.org/officeDocument/2006/relationships/notesMaster" Target="/ppt/notesMasters/notesMaster1.xml" Id="Rc4400694718b4181" /></Relationships>
</file>

<file path=ppt/notesSlides/_rels/notesSlide3.xml.rels>&#65279;<?xml version="1.0" encoding="utf-8"?><Relationships xmlns="http://schemas.openxmlformats.org/package/2006/relationships"><Relationship Type="http://schemas.openxmlformats.org/officeDocument/2006/relationships/slide" Target="/ppt/slides/slide3.xml" Id="Rede56db9675445af" /><Relationship Type="http://schemas.openxmlformats.org/officeDocument/2006/relationships/notesMaster" Target="/ppt/notesMasters/notesMaster1.xml" Id="R09cfebf1057a4a72" /></Relationships>
</file>

<file path=ppt/notesSlides/_rels/notesSlide4.xml.rels>&#65279;<?xml version="1.0" encoding="utf-8"?><Relationships xmlns="http://schemas.openxmlformats.org/package/2006/relationships"><Relationship Type="http://schemas.openxmlformats.org/officeDocument/2006/relationships/slide" Target="/ppt/slides/slide4.xml" Id="R154e723ac77b4a40" /><Relationship Type="http://schemas.openxmlformats.org/officeDocument/2006/relationships/notesMaster" Target="/ppt/notesMasters/notesMaster1.xml" Id="Ra51546fbba494a54" /></Relationships>
</file>

<file path=ppt/notesSlides/_rels/notesSlide5.xml.rels>&#65279;<?xml version="1.0" encoding="utf-8"?><Relationships xmlns="http://schemas.openxmlformats.org/package/2006/relationships"><Relationship Type="http://schemas.openxmlformats.org/officeDocument/2006/relationships/slide" Target="/ppt/slides/slide5.xml" Id="R05d8fd5f74f2408e" /><Relationship Type="http://schemas.openxmlformats.org/officeDocument/2006/relationships/notesMaster" Target="/ppt/notesMasters/notesMaster1.xml" Id="R1ca636f9a1034f82" /></Relationships>
</file>

<file path=ppt/notesSlides/_rels/notesSlide6.xml.rels>&#65279;<?xml version="1.0" encoding="utf-8"?><Relationships xmlns="http://schemas.openxmlformats.org/package/2006/relationships"><Relationship Type="http://schemas.openxmlformats.org/officeDocument/2006/relationships/slide" Target="/ppt/slides/slide6.xml" Id="R8da634dbd7a94c82" /><Relationship Type="http://schemas.openxmlformats.org/officeDocument/2006/relationships/notesMaster" Target="/ppt/notesMasters/notesMaster1.xml" Id="R5cfc7cd7f6114600" /></Relationships>
</file>

<file path=ppt/notesSlides/_rels/notesSlide7.xml.rels>&#65279;<?xml version="1.0" encoding="utf-8"?><Relationships xmlns="http://schemas.openxmlformats.org/package/2006/relationships"><Relationship Type="http://schemas.openxmlformats.org/officeDocument/2006/relationships/slide" Target="/ppt/slides/slide7.xml" Id="R45950e5e2fa04e97" /><Relationship Type="http://schemas.openxmlformats.org/officeDocument/2006/relationships/notesMaster" Target="/ppt/notesMasters/notesMaster1.xml" Id="Re393a2e64fc1442a" /></Relationships>
</file>

<file path=ppt/notesSlides/_rels/notesSlide8.xml.rels>&#65279;<?xml version="1.0" encoding="utf-8"?><Relationships xmlns="http://schemas.openxmlformats.org/package/2006/relationships"><Relationship Type="http://schemas.openxmlformats.org/officeDocument/2006/relationships/slide" Target="/ppt/slides/slide8.xml" Id="R51b27a54a7294cc3" /><Relationship Type="http://schemas.openxmlformats.org/officeDocument/2006/relationships/notesMaster" Target="/ppt/notesMasters/notesMaster1.xml" Id="Rf0f4ba4a6f734b91" /></Relationships>
</file>

<file path=ppt/notesSlides/_rels/notesSlide9.xml.rels>&#65279;<?xml version="1.0" encoding="utf-8"?><Relationships xmlns="http://schemas.openxmlformats.org/package/2006/relationships"><Relationship Type="http://schemas.openxmlformats.org/officeDocument/2006/relationships/slide" Target="/ppt/slides/slide9.xml" Id="Re7bd63df53ff43db" /><Relationship Type="http://schemas.openxmlformats.org/officeDocument/2006/relationships/notesMaster" Target="/ppt/notesMasters/notesMaster1.xml" Id="Re1d0feb9cd4f474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a28cad4fb83464d" /><Relationship Type="http://schemas.openxmlformats.org/officeDocument/2006/relationships/notesMaster" Target="/ppt/notesMasters/notesMaster1.xml" Id="R61467ae28fdc4ff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72c2f3691a94a05" /><Relationship Type="http://schemas.openxmlformats.org/officeDocument/2006/relationships/notesMaster" Target="/ppt/notesMasters/notesMaster1.xml" Id="R1c3cffd28139488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8b4e978325c41a6" /><Relationship Type="http://schemas.openxmlformats.org/officeDocument/2006/relationships/notesMaster" Target="/ppt/notesMasters/notesMaster1.xml" Id="R36dd6c39d5664c2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448263ed692439a" /><Relationship Type="http://schemas.openxmlformats.org/officeDocument/2006/relationships/notesMaster" Target="/ppt/notesMasters/notesMaster1.xml" Id="R010942649fc34b6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22291b2a9094804" /><Relationship Type="http://schemas.openxmlformats.org/officeDocument/2006/relationships/notesMaster" Target="/ppt/notesMasters/notesMaster1.xml" Id="R2ee7a79f9adf4b9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1b97fae7f434c50" /><Relationship Type="http://schemas.openxmlformats.org/officeDocument/2006/relationships/notesMaster" Target="/ppt/notesMasters/notesMaster1.xml" Id="R7506339592e1483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a0a5982152f4e42" /><Relationship Type="http://schemas.openxmlformats.org/officeDocument/2006/relationships/notesMaster" Target="/ppt/notesMasters/notesMaster1.xml" Id="R8cb5644a6a204a9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c84adeed06e47e8" /><Relationship Type="http://schemas.openxmlformats.org/officeDocument/2006/relationships/notesMaster" Target="/ppt/notesMasters/notesMaster1.xml" Id="R3e31a35b812a4ac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8bd387c7a654c41" /><Relationship Type="http://schemas.openxmlformats.org/officeDocument/2006/relationships/notesMaster" Target="/ppt/notesMasters/notesMaster1.xml" Id="R1e4bd94de44645e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ed28fc733e0435a" /><Relationship Type="http://schemas.openxmlformats.org/officeDocument/2006/relationships/notesMaster" Target="/ppt/notesMasters/notesMaster1.xml" Id="R5aa9fba5b3a24ec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18bed937b884752" /><Relationship Type="http://schemas.openxmlformats.org/officeDocument/2006/relationships/notesMaster" Target="/ppt/notesMasters/notesMaster1.xml" Id="R41078cb259af4be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8e9191b40824717" /><Relationship Type="http://schemas.openxmlformats.org/officeDocument/2006/relationships/notesMaster" Target="/ppt/notesMasters/notesMaster1.xml" Id="Rbb28a98343044c5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f306c2fd6e445f8" /><Relationship Type="http://schemas.openxmlformats.org/officeDocument/2006/relationships/notesMaster" Target="/ppt/notesMasters/notesMaster1.xml" Id="R23b9c9be7ca5445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f81bce16a2948c2" /><Relationship Type="http://schemas.openxmlformats.org/officeDocument/2006/relationships/notesMaster" Target="/ppt/notesMasters/notesMaster1.xml" Id="R977c16b827334a6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e8a0a715e5843db" /><Relationship Type="http://schemas.openxmlformats.org/officeDocument/2006/relationships/notesMaster" Target="/ppt/notesMasters/notesMaster1.xml" Id="R53d2eec39ef8449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293e5eadc7140de" /><Relationship Type="http://schemas.openxmlformats.org/officeDocument/2006/relationships/notesMaster" Target="/ppt/notesMasters/notesMaster1.xml" Id="R8420e651c465407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79de9a11152434e" /><Relationship Type="http://schemas.openxmlformats.org/officeDocument/2006/relationships/notesMaster" Target="/ppt/notesMasters/notesMaster1.xml" Id="Re4f30645f1ea41f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69cdd9bab834d87" /><Relationship Type="http://schemas.openxmlformats.org/officeDocument/2006/relationships/notesMaster" Target="/ppt/notesMasters/notesMaster1.xml" Id="R49ded4e95f00485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860e68734894a41" /><Relationship Type="http://schemas.openxmlformats.org/officeDocument/2006/relationships/notesMaster" Target="/ppt/notesMasters/notesMaster1.xml" Id="Rc2099b36d5384ee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1bddd75de734c19" /><Relationship Type="http://schemas.openxmlformats.org/officeDocument/2006/relationships/notesMaster" Target="/ppt/notesMasters/notesMaster1.xml" Id="Rebe5fde2ef634bc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2e6cf825cf94151" /><Relationship Type="http://schemas.openxmlformats.org/officeDocument/2006/relationships/notesMaster" Target="/ppt/notesMasters/notesMaster1.xml" Id="R370858c2bb594c2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c9cb7570a634e50" /><Relationship Type="http://schemas.openxmlformats.org/officeDocument/2006/relationships/notesMaster" Target="/ppt/notesMasters/notesMaster1.xml" Id="R6fae1df1565e4fa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be9661539cf4814" /><Relationship Type="http://schemas.openxmlformats.org/officeDocument/2006/relationships/notesMaster" Target="/ppt/notesMasters/notesMaster1.xml" Id="R19ec493b60fa40e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460d8b143f1488b" /><Relationship Type="http://schemas.openxmlformats.org/officeDocument/2006/relationships/notesMaster" Target="/ppt/notesMasters/notesMaster1.xml" Id="R1effbb0e9708446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351f00f64074223" /><Relationship Type="http://schemas.openxmlformats.org/officeDocument/2006/relationships/notesMaster" Target="/ppt/notesMasters/notesMaster1.xml" Id="R94f4459eeb44417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9ee40d13752428c" /><Relationship Type="http://schemas.openxmlformats.org/officeDocument/2006/relationships/notesMaster" Target="/ppt/notesMasters/notesMaster1.xml" Id="R90d1911a8bcc494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4515b88816c4f59" /><Relationship Type="http://schemas.openxmlformats.org/officeDocument/2006/relationships/notesMaster" Target="/ppt/notesMasters/notesMaster1.xml" Id="R9cecda14689a426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54359255d7e4cdb" /><Relationship Type="http://schemas.openxmlformats.org/officeDocument/2006/relationships/notesMaster" Target="/ppt/notesMasters/notesMaster1.xml" Id="Ra1d958b15e98470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4cae429c7f174a5f" /><Relationship Type="http://schemas.openxmlformats.org/officeDocument/2006/relationships/notesMaster" Target="/ppt/notesMasters/notesMaster1.xml" Id="R0c490feed8e9466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08ed09b30fb748a2" /><Relationship Type="http://schemas.openxmlformats.org/officeDocument/2006/relationships/notesMaster" Target="/ppt/notesMasters/notesMaster1.xml" Id="Rb87fedb376aa4a5e"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f513dbb3cc04c0d" /><Relationship Type="http://schemas.openxmlformats.org/officeDocument/2006/relationships/notesMaster" Target="/ppt/notesMasters/notesMaster1.xml" Id="R7ef705d47bbf44a1"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bbb276165d8e44f9" /><Relationship Type="http://schemas.openxmlformats.org/officeDocument/2006/relationships/notesMaster" Target="/ppt/notesMasters/notesMaster1.xml" Id="Rebf0528afdd7473a"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d95acbc46b1f4c0c" /><Relationship Type="http://schemas.openxmlformats.org/officeDocument/2006/relationships/notesMaster" Target="/ppt/notesMasters/notesMaster1.xml" Id="Rb1e2079c758f4bdd"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d20295e8fd7471e" /><Relationship Type="http://schemas.openxmlformats.org/officeDocument/2006/relationships/notesMaster" Target="/ppt/notesMasters/notesMaster1.xml" Id="Rd3fa8ce4f9a14c0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89a790983a046cc" /><Relationship Type="http://schemas.openxmlformats.org/officeDocument/2006/relationships/image" Target="/ppt/media/image.png" Id="Rc531a815ed284746" /><Relationship Type="http://schemas.openxmlformats.org/officeDocument/2006/relationships/image" Target="/ppt/media/image2.png" Id="R41f666b8db8f4402" /><Relationship Type="http://schemas.openxmlformats.org/officeDocument/2006/relationships/image" Target="/ppt/media/image.jpeg" Id="R72403ec86a5a403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4b7f7d53ca946c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531a815ed28474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1f666b8db8f440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2403ec86a5a403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a21c00a0e544a3f" /><Relationship Type="http://schemas.openxmlformats.org/officeDocument/2006/relationships/slideLayout" Target="/ppt/slideLayouts/slideLayout1.xml" Id="R5d56606356f64adc" /><Relationship Type="http://schemas.openxmlformats.org/officeDocument/2006/relationships/slideLayout" Target="/ppt/slideLayouts/slideLayout2.xml" Id="Rddf58205345144b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d56606356f64adc"/>
    <p:sldLayoutId xmlns:r="http://schemas.openxmlformats.org/officeDocument/2006/relationships" id="2147483650" r:id="Rddf58205345144b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99d69d6c8c34572" /><Relationship Type="http://schemas.openxmlformats.org/officeDocument/2006/relationships/notesSlide" Target="/ppt/notesSlides/notesSlide1.xml" Id="Raf2a1815bd244f1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397b5a622194a97" /><Relationship Type="http://schemas.openxmlformats.org/officeDocument/2006/relationships/notesSlide" Target="/ppt/notesSlides/notesSlide2.xml" Id="R82125df7d3974b4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9830fd1bdae404f" /><Relationship Type="http://schemas.openxmlformats.org/officeDocument/2006/relationships/notesSlide" Target="/ppt/notesSlides/notesSlide3.xml" Id="R9124b8f876064ce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ba7dd3abd1a4162" /><Relationship Type="http://schemas.openxmlformats.org/officeDocument/2006/relationships/notesSlide" Target="/ppt/notesSlides/notesSlide4.xml" Id="Rc87e895b2b014f3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2101f747cec4912" /><Relationship Type="http://schemas.openxmlformats.org/officeDocument/2006/relationships/notesSlide" Target="/ppt/notesSlides/notesSlide5.xml" Id="R76169fabffbf4b9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2f2bc3e113d4f5e" /><Relationship Type="http://schemas.openxmlformats.org/officeDocument/2006/relationships/notesSlide" Target="/ppt/notesSlides/notesSlide6.xml" Id="R52d9e1cf03b845c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f09f6610aea4313" /><Relationship Type="http://schemas.openxmlformats.org/officeDocument/2006/relationships/notesSlide" Target="/ppt/notesSlides/notesSlide7.xml" Id="R3d38bd318dd84d7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81378b8b5ef44e2" /><Relationship Type="http://schemas.openxmlformats.org/officeDocument/2006/relationships/notesSlide" Target="/ppt/notesSlides/notesSlide8.xml" Id="Rbce4b5a1dddb4c3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4fe2a41ab974d5a" /><Relationship Type="http://schemas.openxmlformats.org/officeDocument/2006/relationships/notesSlide" Target="/ppt/notesSlides/notesSlide9.xml" Id="R112be4fc1b8a4af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902fbc99d3b45d3" /><Relationship Type="http://schemas.openxmlformats.org/officeDocument/2006/relationships/notesSlide" Target="/ppt/notesSlides/notesSlide10.xml" Id="Re70f43fd8ea34ca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6877e3dd37b44f0" /><Relationship Type="http://schemas.openxmlformats.org/officeDocument/2006/relationships/notesSlide" Target="/ppt/notesSlides/notesSlide11.xml" Id="Rd1038009282f434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e8d9e59c5234db3" /><Relationship Type="http://schemas.openxmlformats.org/officeDocument/2006/relationships/notesSlide" Target="/ppt/notesSlides/notesSlide12.xml" Id="R8133f18b8957432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5dabe0ee4fb420e" /><Relationship Type="http://schemas.openxmlformats.org/officeDocument/2006/relationships/notesSlide" Target="/ppt/notesSlides/notesSlide13.xml" Id="R952cd08e3cf94f7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52e3ce7d5d142d8" /><Relationship Type="http://schemas.openxmlformats.org/officeDocument/2006/relationships/notesSlide" Target="/ppt/notesSlides/notesSlide14.xml" Id="Rb3206cbda9b04c9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952342a573340cb" /><Relationship Type="http://schemas.openxmlformats.org/officeDocument/2006/relationships/notesSlide" Target="/ppt/notesSlides/notesSlide15.xml" Id="Rb32744191041462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5bb91a4090143a9" /><Relationship Type="http://schemas.openxmlformats.org/officeDocument/2006/relationships/notesSlide" Target="/ppt/notesSlides/notesSlide16.xml" Id="Rbc6a088e5cea455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825aafe9b714094" /><Relationship Type="http://schemas.openxmlformats.org/officeDocument/2006/relationships/notesSlide" Target="/ppt/notesSlides/notesSlide17.xml" Id="R6905044a46d14f8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be9b29f438346fa" /><Relationship Type="http://schemas.openxmlformats.org/officeDocument/2006/relationships/notesSlide" Target="/ppt/notesSlides/notesSlide18.xml" Id="R90ba88bae6aa4eb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474173e6595458d" /><Relationship Type="http://schemas.openxmlformats.org/officeDocument/2006/relationships/notesSlide" Target="/ppt/notesSlides/notesSlide19.xml" Id="Rf4dc9937b98448a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0741d4338b24f8d" /><Relationship Type="http://schemas.openxmlformats.org/officeDocument/2006/relationships/notesSlide" Target="/ppt/notesSlides/notesSlide20.xml" Id="R923a846d205547f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8036c8790cc47d6" /><Relationship Type="http://schemas.openxmlformats.org/officeDocument/2006/relationships/notesSlide" Target="/ppt/notesSlides/notesSlide21.xml" Id="R327888b0c936438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2b0c12cfd354f90" /><Relationship Type="http://schemas.openxmlformats.org/officeDocument/2006/relationships/notesSlide" Target="/ppt/notesSlides/notesSlide22.xml" Id="Rec4c74d0f5f84c2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13e347fb2844142" /><Relationship Type="http://schemas.openxmlformats.org/officeDocument/2006/relationships/notesSlide" Target="/ppt/notesSlides/notesSlide23.xml" Id="Rb9d19968bc054d0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6c2341c2a104070" /><Relationship Type="http://schemas.openxmlformats.org/officeDocument/2006/relationships/notesSlide" Target="/ppt/notesSlides/notesSlide24.xml" Id="R4886ce4b0c44404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81b9de67102417d" /><Relationship Type="http://schemas.openxmlformats.org/officeDocument/2006/relationships/notesSlide" Target="/ppt/notesSlides/notesSlide25.xml" Id="R4e61aa399522441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258010369994ed1" /><Relationship Type="http://schemas.openxmlformats.org/officeDocument/2006/relationships/notesSlide" Target="/ppt/notesSlides/notesSlide26.xml" Id="R7c85d847081e47d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6b8482a2e11427e" /><Relationship Type="http://schemas.openxmlformats.org/officeDocument/2006/relationships/notesSlide" Target="/ppt/notesSlides/notesSlide27.xml" Id="Rd6f0c3fe8b064c2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a66106554254a0a" /><Relationship Type="http://schemas.openxmlformats.org/officeDocument/2006/relationships/notesSlide" Target="/ppt/notesSlides/notesSlide28.xml" Id="Rbc360a6d40154fb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2808e59e7d64a96" /><Relationship Type="http://schemas.openxmlformats.org/officeDocument/2006/relationships/notesSlide" Target="/ppt/notesSlides/notesSlide29.xml" Id="R9ece7f566a3349d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574bcce6da64b75" /><Relationship Type="http://schemas.openxmlformats.org/officeDocument/2006/relationships/notesSlide" Target="/ppt/notesSlides/notesSlide30.xml" Id="Rafff1b5e98e647f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473fc0507324cee" /><Relationship Type="http://schemas.openxmlformats.org/officeDocument/2006/relationships/notesSlide" Target="/ppt/notesSlides/notesSlide31.xml" Id="R9fb2dc554fd2474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4b212f46be74e0e" /><Relationship Type="http://schemas.openxmlformats.org/officeDocument/2006/relationships/notesSlide" Target="/ppt/notesSlides/notesSlide32.xml" Id="R82bfcf7ccfc04b2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cf32a93c6a347c6" /><Relationship Type="http://schemas.openxmlformats.org/officeDocument/2006/relationships/notesSlide" Target="/ppt/notesSlides/notesSlide33.xml" Id="R33bc67a54029436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6e6cf1c1b0f74f7f" /><Relationship Type="http://schemas.openxmlformats.org/officeDocument/2006/relationships/notesSlide" Target="/ppt/notesSlides/notesSlide34.xml" Id="Ree0a699dae404e2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4dc5f01afeb2447d" /><Relationship Type="http://schemas.openxmlformats.org/officeDocument/2006/relationships/notesSlide" Target="/ppt/notesSlides/notesSlide35.xml" Id="R514ad8343f5f4d8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66b20afa75b14fb7" /><Relationship Type="http://schemas.openxmlformats.org/officeDocument/2006/relationships/notesSlide" Target="/ppt/notesSlides/notesSlide36.xml" Id="R2f1dbead36ba4b8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5345b0a9953442cd" /><Relationship Type="http://schemas.openxmlformats.org/officeDocument/2006/relationships/notesSlide" Target="/ppt/notesSlides/notesSlide37.xml" Id="Rbe56eecba6644e1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495807f886a948e1" /><Relationship Type="http://schemas.openxmlformats.org/officeDocument/2006/relationships/notesSlide" Target="/ppt/notesSlides/notesSlide38.xml" Id="R5706e96072744c1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5cfbc8b838fe41a9" /><Relationship Type="http://schemas.openxmlformats.org/officeDocument/2006/relationships/notesSlide" Target="/ppt/notesSlides/notesSlide39.xml" Id="Ra933234777644ca2"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9fe82608d4a24bcc" /><Relationship Type="http://schemas.openxmlformats.org/officeDocument/2006/relationships/notesSlide" Target="/ppt/notesSlides/notesSlide40.xml" Id="R2d14ef425d514920"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6857fdc366b84669" /><Relationship Type="http://schemas.openxmlformats.org/officeDocument/2006/relationships/notesSlide" Target="/ppt/notesSlides/notesSlide41.xml" Id="R74260f3242044138"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3873ee979a684765" /><Relationship Type="http://schemas.openxmlformats.org/officeDocument/2006/relationships/notesSlide" Target="/ppt/notesSlides/notesSlide42.xml" Id="R77c818d1190c4e83"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bb6e7014d3b84a84" /><Relationship Type="http://schemas.openxmlformats.org/officeDocument/2006/relationships/notesSlide" Target="/ppt/notesSlides/notesSlide43.xml" Id="R520f48f4961e4fc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馬太福音第10章</a:t>
            </a:r>
          </a:p>
          <a:p xmlns:a="http://schemas.openxmlformats.org/drawingml/2006/main">
            <a:pPr algn="ctr">
              <a:buNone/>
            </a:pPr>
            <a:r>
              <a:rPr sz="2000">
                <a:solidFill>
                  <a:srgbClr val="FFFFFF"/>
                </a:solidFill>
                <a:latin typeface="Georgia"/>
                <a:ea typeface="Georgia"/>
                <a:cs typeface="Georgia"/>
              </a:rPr>
              <a:t>Matthew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10:1  |  Matthew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耶穌叫了十二個門徒來，給他們權柄，能趕逐污鬼，並醫治各樣的病症。</a:t>
            </a:r>
          </a:p>
          <a:p xmlns:a="http://schemas.openxmlformats.org/drawingml/2006/main">
            <a:pPr algn="ctr">
              <a:buNone/>
            </a:pPr>
            <a:r>
              <a:rPr sz="2100">
                <a:solidFill>
                  <a:srgbClr val="FFFFFF"/>
                </a:solidFill>
                <a:latin typeface="Georgia"/>
                <a:ea typeface="Georgia"/>
                <a:cs typeface="Georgia"/>
              </a:rPr>
              <a:t>And when he had called unto him his twelve disciples, he gave them power against unclean spirits, to cast them out, and to heal all manner of sickness and all manner of disease.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10:2  |  Matthew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這十二使徒的名：頭一個叫西門（又稱彼得），還有他兄弟安得烈，西庇太的兒子雅各和雅各的兄弟約翰，</a:t>
            </a:r>
          </a:p>
          <a:p xmlns:a="http://schemas.openxmlformats.org/drawingml/2006/main">
            <a:pPr algn="ctr">
              <a:buNone/>
            </a:pPr>
            <a:r>
              <a:rPr sz="2100">
                <a:solidFill>
                  <a:srgbClr val="FFFFFF"/>
                </a:solidFill>
                <a:latin typeface="Georgia"/>
                <a:ea typeface="Georgia"/>
                <a:cs typeface="Georgia"/>
              </a:rPr>
              <a:t>Now the names of the twelve apostles are these; The first, Simon, who is called Peter, and Andrew his brother; James the son of Zebedee, and John his brother;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10:3  |  Matthew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腓力和巴多羅買，多馬和稅吏馬太，亞勒腓的兒子雅各，和達太，</a:t>
            </a:r>
          </a:p>
          <a:p xmlns:a="http://schemas.openxmlformats.org/drawingml/2006/main">
            <a:pPr algn="ctr">
              <a:buNone/>
            </a:pPr>
            <a:r>
              <a:rPr sz="2400">
                <a:solidFill>
                  <a:srgbClr val="FFFFFF"/>
                </a:solidFill>
                <a:latin typeface="Georgia"/>
                <a:ea typeface="Georgia"/>
                <a:cs typeface="Georgia"/>
              </a:rPr>
              <a:t>Philip, and Bartholomew; Thomas, and Matthew the publican; James the son of Alphaeus, and Lebbaeus, whose surname was Thaddaeus;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10:4  |  Matthew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奮銳黨的西門，還有賣耶穌的加略人猶大。</a:t>
            </a:r>
          </a:p>
          <a:p xmlns:a="http://schemas.openxmlformats.org/drawingml/2006/main">
            <a:pPr algn="ctr">
              <a:buNone/>
            </a:pPr>
            <a:r>
              <a:rPr sz="2800">
                <a:solidFill>
                  <a:srgbClr val="FFFFFF"/>
                </a:solidFill>
                <a:latin typeface="Georgia"/>
                <a:ea typeface="Georgia"/>
                <a:cs typeface="Georgia"/>
              </a:rPr>
              <a:t>Simon the Canaanite, and Judas Iscariot, who also betrayed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10:5  |  Matthew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耶穌差這十二個人去，吩咐他們說：「外邦人的路，你們不要走；撒馬利亞人的城，你們不要進；</a:t>
            </a:r>
          </a:p>
          <a:p xmlns:a="http://schemas.openxmlformats.org/drawingml/2006/main">
            <a:pPr algn="ctr">
              <a:buNone/>
            </a:pPr>
            <a:r>
              <a:rPr sz="2400">
                <a:solidFill>
                  <a:srgbClr val="FFFFFF"/>
                </a:solidFill>
                <a:latin typeface="Georgia"/>
                <a:ea typeface="Georgia"/>
                <a:cs typeface="Georgia"/>
              </a:rPr>
              <a:t>These twelve Jesus sent forth, and commanded them, saying, Go not into the way of the Gentiles, and into any city of the Samaritans enter ye not: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10:6  |  Matthew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寧可往以色列家迷失的羊那裏去。</a:t>
            </a:r>
          </a:p>
          <a:p xmlns:a="http://schemas.openxmlformats.org/drawingml/2006/main">
            <a:pPr algn="ctr">
              <a:buNone/>
            </a:pPr>
            <a:r>
              <a:rPr sz="2800">
                <a:solidFill>
                  <a:srgbClr val="FFFFFF"/>
                </a:solidFill>
                <a:latin typeface="Georgia"/>
                <a:ea typeface="Georgia"/>
                <a:cs typeface="Georgia"/>
              </a:rPr>
              <a:t>But go rather to the lost sheep of the house of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10:7  |  Matthew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隨走隨傳，說『天國近了！』</a:t>
            </a:r>
          </a:p>
          <a:p xmlns:a="http://schemas.openxmlformats.org/drawingml/2006/main">
            <a:pPr algn="ctr">
              <a:buNone/>
            </a:pPr>
            <a:r>
              <a:rPr sz="2800">
                <a:solidFill>
                  <a:srgbClr val="FFFFFF"/>
                </a:solidFill>
                <a:latin typeface="Georgia"/>
                <a:ea typeface="Georgia"/>
                <a:cs typeface="Georgia"/>
              </a:rPr>
              <a:t>And as ye go, preach, saying, The kingdom of heaven is at hand.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10:8  |  Matthew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醫治病人，叫死人復活，叫長大痲瘋的潔淨，把鬼趕出去。你們白白地得來，也要白白地捨去。</a:t>
            </a:r>
          </a:p>
          <a:p xmlns:a="http://schemas.openxmlformats.org/drawingml/2006/main">
            <a:pPr algn="ctr">
              <a:buNone/>
            </a:pPr>
            <a:r>
              <a:rPr sz="2400">
                <a:solidFill>
                  <a:srgbClr val="FFFFFF"/>
                </a:solidFill>
                <a:latin typeface="Georgia"/>
                <a:ea typeface="Georgia"/>
                <a:cs typeface="Georgia"/>
              </a:rPr>
              <a:t>Heal the sick, cleanse the lepers, raise the dead, cast out devils: freely ye have received, freely give.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10:9  |  Matthew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腰袋裏不要帶金銀銅錢；</a:t>
            </a:r>
          </a:p>
          <a:p xmlns:a="http://schemas.openxmlformats.org/drawingml/2006/main">
            <a:pPr algn="ctr">
              <a:buNone/>
            </a:pPr>
            <a:r>
              <a:rPr sz="2800">
                <a:solidFill>
                  <a:srgbClr val="FFFFFF"/>
                </a:solidFill>
                <a:latin typeface="Georgia"/>
                <a:ea typeface="Georgia"/>
                <a:cs typeface="Georgia"/>
              </a:rPr>
              <a:t>Provide neither gold, nor silver, nor brass in your purses,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10:10  |  Matthew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行路不要帶口袋；不要帶兩件褂子，也不要帶鞋和柺杖。因為工人得飲食是應當的。</a:t>
            </a:r>
          </a:p>
          <a:p xmlns:a="http://schemas.openxmlformats.org/drawingml/2006/main">
            <a:pPr algn="ctr">
              <a:buNone/>
            </a:pPr>
            <a:r>
              <a:rPr sz="2400">
                <a:solidFill>
                  <a:srgbClr val="FFFFFF"/>
                </a:solidFill>
                <a:latin typeface="Georgia"/>
                <a:ea typeface="Georgia"/>
                <a:cs typeface="Georgia"/>
              </a:rPr>
              <a:t>Nor scrip for your journey, neither two coats, neither shoes, nor yet staves: for the workman is worthy of his meat.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10:11  |  Matthew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你們無論進哪一城，哪一村，要打聽那裏誰是好人，就住在他家，直住到走的時候。</a:t>
            </a:r>
          </a:p>
          <a:p xmlns:a="http://schemas.openxmlformats.org/drawingml/2006/main">
            <a:pPr algn="ctr">
              <a:buNone/>
            </a:pPr>
            <a:r>
              <a:rPr sz="2400">
                <a:solidFill>
                  <a:srgbClr val="FFFFFF"/>
                </a:solidFill>
                <a:latin typeface="Georgia"/>
                <a:ea typeface="Georgia"/>
                <a:cs typeface="Georgia"/>
              </a:rPr>
              <a:t>And into whatsoever city or town ye shall enter, enquire who in it is worthy; and there abide till ye go thence.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10:12  |  Matthew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進他家裏去，要請他的安。</a:t>
            </a:r>
          </a:p>
          <a:p xmlns:a="http://schemas.openxmlformats.org/drawingml/2006/main">
            <a:pPr algn="ctr">
              <a:buNone/>
            </a:pPr>
            <a:r>
              <a:rPr sz="2800">
                <a:solidFill>
                  <a:srgbClr val="FFFFFF"/>
                </a:solidFill>
                <a:latin typeface="Georgia"/>
                <a:ea typeface="Georgia"/>
                <a:cs typeface="Georgia"/>
              </a:rPr>
              <a:t>And when ye come into an house, salute it.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10:13  |  Matthew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那家若配得平安，你們所求的平安就必臨到那家；若不配得，你們所求的平安仍歸你們。</a:t>
            </a:r>
          </a:p>
          <a:p xmlns:a="http://schemas.openxmlformats.org/drawingml/2006/main">
            <a:pPr algn="ctr">
              <a:buNone/>
            </a:pPr>
            <a:r>
              <a:rPr sz="2400">
                <a:solidFill>
                  <a:srgbClr val="FFFFFF"/>
                </a:solidFill>
                <a:latin typeface="Georgia"/>
                <a:ea typeface="Georgia"/>
                <a:cs typeface="Georgia"/>
              </a:rPr>
              <a:t>And if the house be worthy, let your peace come upon it: but if it be not worthy, let your peace return to you.</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10:14  |  Matthew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凡不接待你們、不聽你們話的人，你們離開那家，或是那城的時候，就把腳上的塵土跺下去。</a:t>
            </a:r>
          </a:p>
          <a:p xmlns:a="http://schemas.openxmlformats.org/drawingml/2006/main">
            <a:pPr algn="ctr">
              <a:buNone/>
            </a:pPr>
            <a:r>
              <a:rPr sz="2400">
                <a:solidFill>
                  <a:srgbClr val="FFFFFF"/>
                </a:solidFill>
                <a:latin typeface="Georgia"/>
                <a:ea typeface="Georgia"/>
                <a:cs typeface="Georgia"/>
              </a:rPr>
              <a:t>And whosoever shall not receive you, nor hear your words, when ye depart out of that house or city, shake off the dust of your feet.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10:15  |  Matthew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我實在告訴你們，當審判的日子，所多瑪和蛾摩拉所受的，比那城還容易受呢！」</a:t>
            </a:r>
          </a:p>
          <a:p xmlns:a="http://schemas.openxmlformats.org/drawingml/2006/main">
            <a:pPr algn="ctr">
              <a:buNone/>
            </a:pPr>
            <a:r>
              <a:rPr sz="2400">
                <a:solidFill>
                  <a:srgbClr val="FFFFFF"/>
                </a:solidFill>
                <a:latin typeface="Georgia"/>
                <a:ea typeface="Georgia"/>
                <a:cs typeface="Georgia"/>
              </a:rPr>
              <a:t>Verily I say unto you, It shall be more tolerable for the land of Sodom and Gomorrha in the day of judgment, than for that city.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10:16  |  Matthew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「我差你們去，如同羊進入狼群；所以你們要靈巧像蛇，馴良像鴿子。</a:t>
            </a:r>
          </a:p>
          <a:p xmlns:a="http://schemas.openxmlformats.org/drawingml/2006/main">
            <a:pPr algn="ctr">
              <a:buNone/>
            </a:pPr>
            <a:r>
              <a:rPr sz="2400">
                <a:solidFill>
                  <a:srgbClr val="FFFFFF"/>
                </a:solidFill>
                <a:latin typeface="Georgia"/>
                <a:ea typeface="Georgia"/>
                <a:cs typeface="Georgia"/>
              </a:rPr>
              <a:t>Behold, I send you forth as sheep in the midst of wolves: be ye therefore wise as serpents, and harmless as doves.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10:17  |  Matthew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你們要防備人；因為他們要把你們交給公會 ，也要在會堂裏鞭打你們，</a:t>
            </a:r>
          </a:p>
          <a:p xmlns:a="http://schemas.openxmlformats.org/drawingml/2006/main">
            <a:pPr algn="ctr">
              <a:buNone/>
            </a:pPr>
            <a:r>
              <a:rPr sz="2400">
                <a:solidFill>
                  <a:srgbClr val="FFFFFF"/>
                </a:solidFill>
                <a:latin typeface="Georgia"/>
                <a:ea typeface="Georgia"/>
                <a:cs typeface="Georgia"/>
              </a:rPr>
              <a:t>But beware of men: for they will deliver you up to the councils, and they will scourge you in their synagogues;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10:18  |  Matthew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並且你們要為我的緣故被送到諸侯君王面前，對他們和外邦人作見證。</a:t>
            </a:r>
          </a:p>
          <a:p xmlns:a="http://schemas.openxmlformats.org/drawingml/2006/main">
            <a:pPr algn="ctr">
              <a:buNone/>
            </a:pPr>
            <a:r>
              <a:rPr sz="2400">
                <a:solidFill>
                  <a:srgbClr val="FFFFFF"/>
                </a:solidFill>
                <a:latin typeface="Georgia"/>
                <a:ea typeface="Georgia"/>
                <a:cs typeface="Georgia"/>
              </a:rPr>
              <a:t>And ye shall be brought before governors and kings for my sake, for a testimony against them and the Gentiles.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10:19  |  Matthew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你們被交的時候，不要思慮怎樣說話，或說甚麼話。到那時候，必賜給你們當說的話；</a:t>
            </a:r>
          </a:p>
          <a:p xmlns:a="http://schemas.openxmlformats.org/drawingml/2006/main">
            <a:pPr algn="ctr">
              <a:buNone/>
            </a:pPr>
            <a:r>
              <a:rPr sz="2400">
                <a:solidFill>
                  <a:srgbClr val="FFFFFF"/>
                </a:solidFill>
                <a:latin typeface="Georgia"/>
                <a:ea typeface="Georgia"/>
                <a:cs typeface="Georgia"/>
              </a:rPr>
              <a:t>But when they deliver you up, take no thought how or what ye shall speak: for it shall be given you in that same hour what ye shall speak.</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10:20  |  Matthew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因為不是你們自己說的，乃是你們父的靈在你們裏頭說的。</a:t>
            </a:r>
          </a:p>
          <a:p xmlns:a="http://schemas.openxmlformats.org/drawingml/2006/main">
            <a:pPr algn="ctr">
              <a:buNone/>
            </a:pPr>
            <a:r>
              <a:rPr sz="2400">
                <a:solidFill>
                  <a:srgbClr val="FFFFFF"/>
                </a:solidFill>
                <a:latin typeface="Georgia"/>
                <a:ea typeface="Georgia"/>
                <a:cs typeface="Georgia"/>
              </a:rPr>
              <a:t>For it is not ye that speak, but the Spirit of your Father which speaketh in you.</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10:21  |  Matthew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弟兄要把弟兄，父親要把兒子，送到死地；兒女要與父母為敵，害死他們；</a:t>
            </a:r>
          </a:p>
          <a:p xmlns:a="http://schemas.openxmlformats.org/drawingml/2006/main">
            <a:pPr algn="ctr">
              <a:buNone/>
            </a:pPr>
            <a:r>
              <a:rPr sz="2100">
                <a:solidFill>
                  <a:srgbClr val="FFFFFF"/>
                </a:solidFill>
                <a:latin typeface="Georgia"/>
                <a:ea typeface="Georgia"/>
                <a:cs typeface="Georgia"/>
              </a:rPr>
              <a:t>And the brother shall deliver up the brother to death, and the father the child: and the children shall rise up against their parents, and cause them to be put to death.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10:22  |  Matthew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並且你們要為我的名被眾人恨惡。惟有忍耐到底的必然得救。</a:t>
            </a:r>
          </a:p>
          <a:p xmlns:a="http://schemas.openxmlformats.org/drawingml/2006/main">
            <a:pPr algn="ctr">
              <a:buNone/>
            </a:pPr>
            <a:r>
              <a:rPr sz="2400">
                <a:solidFill>
                  <a:srgbClr val="FFFFFF"/>
                </a:solidFill>
                <a:latin typeface="Georgia"/>
                <a:ea typeface="Georgia"/>
                <a:cs typeface="Georgia"/>
              </a:rPr>
              <a:t>And ye shall be hated of all men for my name’s sake: but he that endureth to the end shall be saved.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10:23  |  Matthew 10:23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有人在這城裏逼迫你們，就逃到那城裏去。我實在告訴你們，以色列的城邑，你們還沒有走遍，人子就到了。</a:t>
            </a:r>
          </a:p>
          <a:p xmlns:a="http://schemas.openxmlformats.org/drawingml/2006/main">
            <a:pPr algn="ctr">
              <a:buNone/>
            </a:pPr>
            <a:r>
              <a:rPr sz="2100">
                <a:solidFill>
                  <a:srgbClr val="FFFFFF"/>
                </a:solidFill>
                <a:latin typeface="Georgia"/>
                <a:ea typeface="Georgia"/>
                <a:cs typeface="Georgia"/>
              </a:rPr>
              <a:t>But when they persecute you in this city, flee ye into another: for verily I say unto you, Ye shall not have gone over the cities of Israel, till the Son of man be come.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10:24  |  Matthew 10:24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學生不能高過先生；僕人不能高過主人。</a:t>
            </a:r>
          </a:p>
          <a:p xmlns:a="http://schemas.openxmlformats.org/drawingml/2006/main">
            <a:pPr algn="ctr">
              <a:buNone/>
            </a:pPr>
            <a:r>
              <a:rPr sz="2800">
                <a:solidFill>
                  <a:srgbClr val="FFFFFF"/>
                </a:solidFill>
                <a:latin typeface="Georgia"/>
                <a:ea typeface="Georgia"/>
                <a:cs typeface="Georgia"/>
              </a:rPr>
              <a:t>The disciple is not above his master, nor the servant above his lord.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10:25  |  Matthew 10:25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學生和先生一樣，僕人和主人一樣，也就罷了。人既罵家主是別西卜，何況他的家人呢？」</a:t>
            </a:r>
          </a:p>
          <a:p xmlns:a="http://schemas.openxmlformats.org/drawingml/2006/main">
            <a:pPr algn="ctr">
              <a:buNone/>
            </a:pPr>
            <a:r>
              <a:rPr sz="2100">
                <a:solidFill>
                  <a:srgbClr val="FFFFFF"/>
                </a:solidFill>
                <a:latin typeface="Georgia"/>
                <a:ea typeface="Georgia"/>
                <a:cs typeface="Georgia"/>
              </a:rPr>
              <a:t>It is enough for the disciple that he be as his master, and the servant as his lord. If they have called the master of the house Beelzebub, how much more shall they call them of his household?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10:26  |  Matthew 10:26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「所以，不要怕他們；因為掩蓋的事沒有不露出來的，隱藏的事沒有不被人知道的。</a:t>
            </a:r>
          </a:p>
          <a:p xmlns:a="http://schemas.openxmlformats.org/drawingml/2006/main">
            <a:pPr algn="ctr">
              <a:buNone/>
            </a:pPr>
            <a:r>
              <a:rPr sz="2400">
                <a:solidFill>
                  <a:srgbClr val="FFFFFF"/>
                </a:solidFill>
                <a:latin typeface="Georgia"/>
                <a:ea typeface="Georgia"/>
                <a:cs typeface="Georgia"/>
              </a:rPr>
              <a:t>Fear them not therefore: for there is nothing covered, that shall not be revealed; and hid, that shall not be known.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10:27  |  Matthew 10:27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我在暗中告訴你們的，你們要在明處說出來；你們耳中所聽的，要在房上宣揚出來。</a:t>
            </a:r>
          </a:p>
          <a:p xmlns:a="http://schemas.openxmlformats.org/drawingml/2006/main">
            <a:pPr algn="ctr">
              <a:buNone/>
            </a:pPr>
            <a:r>
              <a:rPr sz="2400">
                <a:solidFill>
                  <a:srgbClr val="FFFFFF"/>
                </a:solidFill>
                <a:latin typeface="Georgia"/>
                <a:ea typeface="Georgia"/>
                <a:cs typeface="Georgia"/>
              </a:rPr>
              <a:t>What I tell you in darkness, that speak ye in light: and what ye hear in the ear, that preach ye upon the housetops.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10:28  |  Matthew 10:28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那殺身體、不能殺靈魂的，不要怕他們；惟有能把身體和靈魂都滅在地獄裏的，正要怕他。</a:t>
            </a:r>
          </a:p>
          <a:p xmlns:a="http://schemas.openxmlformats.org/drawingml/2006/main">
            <a:pPr algn="ctr">
              <a:buNone/>
            </a:pPr>
            <a:r>
              <a:rPr sz="2100">
                <a:solidFill>
                  <a:srgbClr val="FFFFFF"/>
                </a:solidFill>
                <a:latin typeface="Georgia"/>
                <a:ea typeface="Georgia"/>
                <a:cs typeface="Georgia"/>
              </a:rPr>
              <a:t>And fear not them which kill the body, but are not able to kill the soul: but rather fear him which is able to destroy both soul and body in hell.</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10:29  |  Matthew 10:29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兩個麻雀不是賣一分銀子嗎？若是你們的父不許，一個也不能掉在地上；</a:t>
            </a:r>
          </a:p>
          <a:p xmlns:a="http://schemas.openxmlformats.org/drawingml/2006/main">
            <a:pPr algn="ctr">
              <a:buNone/>
            </a:pPr>
            <a:r>
              <a:rPr sz="2400">
                <a:solidFill>
                  <a:srgbClr val="FFFFFF"/>
                </a:solidFill>
                <a:latin typeface="Georgia"/>
                <a:ea typeface="Georgia"/>
                <a:cs typeface="Georgia"/>
              </a:rPr>
              <a:t>Are not two sparrows sold for a farthing? and one of them shall not fall on the ground without your Father.</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10:30  |  Matthew 10:30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就是你們的頭髮也都被數過了。</a:t>
            </a:r>
          </a:p>
          <a:p xmlns:a="http://schemas.openxmlformats.org/drawingml/2006/main">
            <a:pPr algn="ctr">
              <a:buNone/>
            </a:pPr>
            <a:r>
              <a:rPr sz="2800">
                <a:solidFill>
                  <a:srgbClr val="FFFFFF"/>
                </a:solidFill>
                <a:latin typeface="Georgia"/>
                <a:ea typeface="Georgia"/>
                <a:cs typeface="Georgia"/>
              </a:rPr>
              <a:t>But the very hairs of your head are all numbered.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10:31  |  Matthew 10:31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所以，不要懼怕，你們比許多麻雀還貴重！」</a:t>
            </a:r>
          </a:p>
          <a:p xmlns:a="http://schemas.openxmlformats.org/drawingml/2006/main">
            <a:pPr algn="ctr">
              <a:buNone/>
            </a:pPr>
            <a:r>
              <a:rPr sz="2800">
                <a:solidFill>
                  <a:srgbClr val="FFFFFF"/>
                </a:solidFill>
                <a:latin typeface="Georgia"/>
                <a:ea typeface="Georgia"/>
                <a:cs typeface="Georgia"/>
              </a:rPr>
              <a:t>Fear ye not therefore, ye are of more value than many sparrows.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10:32  |  Matthew 10:32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「凡在人面前認我的，我在我天上的父面前也必認他；</a:t>
            </a:r>
          </a:p>
          <a:p xmlns:a="http://schemas.openxmlformats.org/drawingml/2006/main">
            <a:pPr algn="ctr">
              <a:buNone/>
            </a:pPr>
            <a:r>
              <a:rPr sz="2400">
                <a:solidFill>
                  <a:srgbClr val="FFFFFF"/>
                </a:solidFill>
                <a:latin typeface="Georgia"/>
                <a:ea typeface="Georgia"/>
                <a:cs typeface="Georgia"/>
              </a:rPr>
              <a:t>Whosoever therefore shall confess me before men, him will I confess also before my Father which is in heaven.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10:33  |  Matthew 10:33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凡在人面前不認我的，我在我天上的父面前也必不認他。」</a:t>
            </a:r>
          </a:p>
          <a:p xmlns:a="http://schemas.openxmlformats.org/drawingml/2006/main">
            <a:pPr algn="ctr">
              <a:buNone/>
            </a:pPr>
            <a:r>
              <a:rPr sz="2400">
                <a:solidFill>
                  <a:srgbClr val="FFFFFF"/>
                </a:solidFill>
                <a:latin typeface="Georgia"/>
                <a:ea typeface="Georgia"/>
                <a:cs typeface="Georgia"/>
              </a:rPr>
              <a:t>But whosoever shall deny me before men, him will I also deny before my Father which is in heaven.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10:34  |  Matthew 10:34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「你們不要想我來是叫地上太平；我來並不是叫地上太平，乃是叫地上動刀兵。</a:t>
            </a:r>
          </a:p>
          <a:p xmlns:a="http://schemas.openxmlformats.org/drawingml/2006/main">
            <a:pPr algn="ctr">
              <a:buNone/>
            </a:pPr>
            <a:r>
              <a:rPr sz="2400">
                <a:solidFill>
                  <a:srgbClr val="FFFFFF"/>
                </a:solidFill>
                <a:latin typeface="Georgia"/>
                <a:ea typeface="Georgia"/>
                <a:cs typeface="Georgia"/>
              </a:rPr>
              <a:t>Think not that I am come to send peace on earth: I came not to send peace, but a sword.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10:35  |  Matthew 10:35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因為我來是叫 人與父親生疏， 女兒與母親生疏， 媳婦與婆婆生疏。</a:t>
            </a:r>
          </a:p>
          <a:p xmlns:a="http://schemas.openxmlformats.org/drawingml/2006/main">
            <a:pPr algn="ctr">
              <a:buNone/>
            </a:pPr>
            <a:r>
              <a:rPr sz="2100">
                <a:solidFill>
                  <a:srgbClr val="FFFFFF"/>
                </a:solidFill>
                <a:latin typeface="Georgia"/>
                <a:ea typeface="Georgia"/>
                <a:cs typeface="Georgia"/>
              </a:rPr>
              <a:t>For I am come to set a man at variance against his father, and the daughter against her mother, and the daughter in law against her mother in law.</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10:36  |  Matthew 10:36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人的仇敵就是自己家裏的人。</a:t>
            </a:r>
          </a:p>
          <a:p xmlns:a="http://schemas.openxmlformats.org/drawingml/2006/main">
            <a:pPr algn="ctr">
              <a:buNone/>
            </a:pPr>
            <a:r>
              <a:rPr sz="2800">
                <a:solidFill>
                  <a:srgbClr val="FFFFFF"/>
                </a:solidFill>
                <a:latin typeface="Georgia"/>
                <a:ea typeface="Georgia"/>
                <a:cs typeface="Georgia"/>
              </a:rPr>
              <a:t>And a man’s foes shall be they of his own household.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10:37  |  Matthew 10:37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「愛父母過於愛我的，不配作我的門徒；愛兒女過於愛我的，不配作我的門徒；</a:t>
            </a:r>
          </a:p>
          <a:p xmlns:a="http://schemas.openxmlformats.org/drawingml/2006/main">
            <a:pPr algn="ctr">
              <a:buNone/>
            </a:pPr>
            <a:r>
              <a:rPr sz="2400">
                <a:solidFill>
                  <a:srgbClr val="FFFFFF"/>
                </a:solidFill>
                <a:latin typeface="Georgia"/>
                <a:ea typeface="Georgia"/>
                <a:cs typeface="Georgia"/>
              </a:rPr>
              <a:t>He that loveth father or mother more than me is not worthy of me: and he that loveth son or daughter more than me is not worthy of me.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10:38  |  Matthew 10:38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不背着他的十字架跟從我的，也不配作我的門徒。</a:t>
            </a:r>
          </a:p>
          <a:p xmlns:a="http://schemas.openxmlformats.org/drawingml/2006/main">
            <a:pPr algn="ctr">
              <a:buNone/>
            </a:pPr>
            <a:r>
              <a:rPr sz="2800">
                <a:solidFill>
                  <a:srgbClr val="FFFFFF"/>
                </a:solidFill>
                <a:latin typeface="Georgia"/>
                <a:ea typeface="Georgia"/>
                <a:cs typeface="Georgia"/>
              </a:rPr>
              <a:t>And he that taketh not his cross, and followeth after me, is not worthy of me.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10:39  |  Matthew 10:39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得着生命的，將要失喪生命；為我失喪生命的，將要得着生命。」</a:t>
            </a:r>
          </a:p>
          <a:p xmlns:a="http://schemas.openxmlformats.org/drawingml/2006/main">
            <a:pPr algn="ctr">
              <a:buNone/>
            </a:pPr>
            <a:r>
              <a:rPr sz="2400">
                <a:solidFill>
                  <a:srgbClr val="FFFFFF"/>
                </a:solidFill>
                <a:latin typeface="Georgia"/>
                <a:ea typeface="Georgia"/>
                <a:cs typeface="Georgia"/>
              </a:rPr>
              <a:t>He that findeth his life shall lose it: and he that loseth his life for my sake shall find it.</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10:40  |  Matthew 10:40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「人接待你們就是接待我；接待我就是接待那差我來的。</a:t>
            </a:r>
          </a:p>
          <a:p xmlns:a="http://schemas.openxmlformats.org/drawingml/2006/main">
            <a:pPr algn="ctr">
              <a:buNone/>
            </a:pPr>
            <a:r>
              <a:rPr sz="2400">
                <a:solidFill>
                  <a:srgbClr val="FFFFFF"/>
                </a:solidFill>
                <a:latin typeface="Georgia"/>
                <a:ea typeface="Georgia"/>
                <a:cs typeface="Georgia"/>
              </a:rPr>
              <a:t>He that receiveth you receiveth me, and he that receiveth me receiveth him that sent me.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10:41  |  Matthew 10:41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人因為先知的名接待先知，必得先知所得的賞賜；人因為義人的名接待義人，必得義人所得的賞賜。</a:t>
            </a:r>
          </a:p>
          <a:p xmlns:a="http://schemas.openxmlformats.org/drawingml/2006/main">
            <a:pPr algn="ctr">
              <a:buNone/>
            </a:pPr>
            <a:r>
              <a:rPr sz="2100">
                <a:solidFill>
                  <a:srgbClr val="FFFFFF"/>
                </a:solidFill>
                <a:latin typeface="Georgia"/>
                <a:ea typeface="Georgia"/>
                <a:cs typeface="Georgia"/>
              </a:rPr>
              <a:t>He that receiveth a prophet in the name of a prophet shall receive a prophet’s reward; and he that receiveth a righteous man in the name of a righteous man shall receive a righteous man’s reward.</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10:42  |  Matthew 10:42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無論何人，因為門徒的名，只把一杯涼水給這小子裏的一個喝，我實在告訴你們，這人不能不得賞賜。」</a:t>
            </a:r>
          </a:p>
          <a:p xmlns:a="http://schemas.openxmlformats.org/drawingml/2006/main">
            <a:pPr algn="ctr">
              <a:buNone/>
            </a:pPr>
            <a:r>
              <a:rPr sz="2100">
                <a:solidFill>
                  <a:srgbClr val="FFFFFF"/>
                </a:solidFill>
                <a:latin typeface="Georgia"/>
                <a:ea typeface="Georgia"/>
                <a:cs typeface="Georgia"/>
              </a:rPr>
              <a:t>And whosoever shall give to drink unto one of these little ones a cup of cold water only in the name of a disciple, verily I say unto you, he shall in no wise lose his reward.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2026-08-30T06:56:02.3950000Z</dcterms:created>
  <dcterms:modified xsi:type="dcterms:W3CDTF">2026-08-30T06:56:02.3950000Z</dcterms:modified>
</coreProperties>
</file>