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5902240d9c74c63" /><Relationship Type="http://schemas.openxmlformats.org/officeDocument/2006/relationships/extended-properties" Target="/docProps/app.xml" Id="R5273b7b575504ca5" /><Relationship Type="http://schemas.openxmlformats.org/officeDocument/2006/relationships/officeDocument" Target="/ppt/presentation.xml" Id="R78fb6901814d4fa7" /></Relationships>
</file>

<file path=ppt/presentation.xml><?xml version="1.0" encoding="utf-8"?>
<p:presentation xmlns:p="http://schemas.openxmlformats.org/presentationml/2006/main">
  <p:sldMasterIdLst>
    <p:sldMasterId xmlns:r="http://schemas.openxmlformats.org/officeDocument/2006/relationships" id="2147483648" r:id="R2cf62a5ccd324454"/>
  </p:sldMasterIdLst>
  <p:notesMasterIdLst>
    <p:notesMasterId xmlns:r="http://schemas.openxmlformats.org/officeDocument/2006/relationships" r:id="R47461d7f88964f2f"/>
  </p:notesMasterIdLst>
  <p:sldIdLst>
    <p:sldId xmlns:r="http://schemas.openxmlformats.org/officeDocument/2006/relationships" id="256" r:id="Rc5cf1e3663994899"/>
    <p:sldId xmlns:r="http://schemas.openxmlformats.org/officeDocument/2006/relationships" id="257" r:id="R403fb277be894e98"/>
    <p:sldId xmlns:r="http://schemas.openxmlformats.org/officeDocument/2006/relationships" id="258" r:id="R4f48ace487a84e21"/>
    <p:sldId xmlns:r="http://schemas.openxmlformats.org/officeDocument/2006/relationships" id="259" r:id="R2886fda4b5764651"/>
    <p:sldId xmlns:r="http://schemas.openxmlformats.org/officeDocument/2006/relationships" id="260" r:id="Re60e86e90e4b48e5"/>
    <p:sldId xmlns:r="http://schemas.openxmlformats.org/officeDocument/2006/relationships" id="261" r:id="Rab6fac8822e1455f"/>
    <p:sldId xmlns:r="http://schemas.openxmlformats.org/officeDocument/2006/relationships" id="262" r:id="R29457ee80ecc4f7f"/>
    <p:sldId xmlns:r="http://schemas.openxmlformats.org/officeDocument/2006/relationships" id="263" r:id="Raa31e0086e7b422c"/>
    <p:sldId xmlns:r="http://schemas.openxmlformats.org/officeDocument/2006/relationships" id="264" r:id="R1156747fca644d17"/>
    <p:sldId xmlns:r="http://schemas.openxmlformats.org/officeDocument/2006/relationships" id="265" r:id="R3ce8f97f1a2d4217"/>
    <p:sldId xmlns:r="http://schemas.openxmlformats.org/officeDocument/2006/relationships" id="266" r:id="Rdcbefc1398454cac"/>
    <p:sldId xmlns:r="http://schemas.openxmlformats.org/officeDocument/2006/relationships" id="267" r:id="Rfe1da4d03e4c4c47"/>
    <p:sldId xmlns:r="http://schemas.openxmlformats.org/officeDocument/2006/relationships" id="268" r:id="Rd1da952a9d834852"/>
    <p:sldId xmlns:r="http://schemas.openxmlformats.org/officeDocument/2006/relationships" id="269" r:id="R13c9269889d2405f"/>
    <p:sldId xmlns:r="http://schemas.openxmlformats.org/officeDocument/2006/relationships" id="270" r:id="Rce90fa25af9d4f96"/>
    <p:sldId xmlns:r="http://schemas.openxmlformats.org/officeDocument/2006/relationships" id="271" r:id="R0acfbf1f05554884"/>
    <p:sldId xmlns:r="http://schemas.openxmlformats.org/officeDocument/2006/relationships" id="272" r:id="Rd744fb14bffd42bc"/>
    <p:sldId xmlns:r="http://schemas.openxmlformats.org/officeDocument/2006/relationships" id="273" r:id="Re32ef08c89be4f7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17c854df984824" /><Relationship Type="http://schemas.openxmlformats.org/officeDocument/2006/relationships/slideMaster" Target="/ppt/slideMasters/slideMaster1.xml" Id="R2cf62a5ccd324454" /><Relationship Type="http://schemas.openxmlformats.org/officeDocument/2006/relationships/notesMaster" Target="/ppt/notesMasters/notesMaster1.xml" Id="R47461d7f88964f2f" /><Relationship Type="http://schemas.openxmlformats.org/officeDocument/2006/relationships/presProps" Target="/ppt/presProps.xml" Id="R1e47ed4291fa4d7f" /><Relationship Type="http://schemas.openxmlformats.org/officeDocument/2006/relationships/tableStyles" Target="/ppt/tableStyles.xml" Id="Ra213465c017742ad" /><Relationship Type="http://schemas.openxmlformats.org/officeDocument/2006/relationships/slide" Target="/ppt/slides/slide1.xml" Id="Rc5cf1e3663994899" /><Relationship Type="http://schemas.openxmlformats.org/officeDocument/2006/relationships/slide" Target="/ppt/slides/slide2.xml" Id="R403fb277be894e98" /><Relationship Type="http://schemas.openxmlformats.org/officeDocument/2006/relationships/slide" Target="/ppt/slides/slide3.xml" Id="R4f48ace487a84e21" /><Relationship Type="http://schemas.openxmlformats.org/officeDocument/2006/relationships/slide" Target="/ppt/slides/slide4.xml" Id="R2886fda4b5764651" /><Relationship Type="http://schemas.openxmlformats.org/officeDocument/2006/relationships/slide" Target="/ppt/slides/slide5.xml" Id="Re60e86e90e4b48e5" /><Relationship Type="http://schemas.openxmlformats.org/officeDocument/2006/relationships/slide" Target="/ppt/slides/slide6.xml" Id="Rab6fac8822e1455f" /><Relationship Type="http://schemas.openxmlformats.org/officeDocument/2006/relationships/slide" Target="/ppt/slides/slide7.xml" Id="R29457ee80ecc4f7f" /><Relationship Type="http://schemas.openxmlformats.org/officeDocument/2006/relationships/slide" Target="/ppt/slides/slide8.xml" Id="Raa31e0086e7b422c" /><Relationship Type="http://schemas.openxmlformats.org/officeDocument/2006/relationships/slide" Target="/ppt/slides/slide9.xml" Id="R1156747fca644d17" /><Relationship Type="http://schemas.openxmlformats.org/officeDocument/2006/relationships/slide" Target="/ppt/slides/slide10.xml" Id="R3ce8f97f1a2d4217" /><Relationship Type="http://schemas.openxmlformats.org/officeDocument/2006/relationships/slide" Target="/ppt/slides/slide11.xml" Id="Rdcbefc1398454cac" /><Relationship Type="http://schemas.openxmlformats.org/officeDocument/2006/relationships/slide" Target="/ppt/slides/slide12.xml" Id="Rfe1da4d03e4c4c47" /><Relationship Type="http://schemas.openxmlformats.org/officeDocument/2006/relationships/slide" Target="/ppt/slides/slide13.xml" Id="Rd1da952a9d834852" /><Relationship Type="http://schemas.openxmlformats.org/officeDocument/2006/relationships/slide" Target="/ppt/slides/slide14.xml" Id="R13c9269889d2405f" /><Relationship Type="http://schemas.openxmlformats.org/officeDocument/2006/relationships/slide" Target="/ppt/slides/slide15.xml" Id="Rce90fa25af9d4f96" /><Relationship Type="http://schemas.openxmlformats.org/officeDocument/2006/relationships/slide" Target="/ppt/slides/slide16.xml" Id="R0acfbf1f05554884" /><Relationship Type="http://schemas.openxmlformats.org/officeDocument/2006/relationships/slide" Target="/ppt/slides/slide17.xml" Id="Rd744fb14bffd42bc" /><Relationship Type="http://schemas.openxmlformats.org/officeDocument/2006/relationships/slide" Target="/ppt/slides/slide18.xml" Id="Re32ef08c89be4f7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012b7a599c487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1601a985ca4f58" /><Relationship Type="http://schemas.openxmlformats.org/officeDocument/2006/relationships/notesMaster" Target="/ppt/notesMasters/notesMaster1.xml" Id="R5935ed87527c47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3c13ba83a144cfb" /><Relationship Type="http://schemas.openxmlformats.org/officeDocument/2006/relationships/notesMaster" Target="/ppt/notesMasters/notesMaster1.xml" Id="Rc3269a4349b448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015b092d4e4f8d" /><Relationship Type="http://schemas.openxmlformats.org/officeDocument/2006/relationships/notesMaster" Target="/ppt/notesMasters/notesMaster1.xml" Id="R5b78e1ae45e44a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b00d1aa08804954" /><Relationship Type="http://schemas.openxmlformats.org/officeDocument/2006/relationships/notesMaster" Target="/ppt/notesMasters/notesMaster1.xml" Id="R87f1d82bc1234e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69c5869caa2647a8" /><Relationship Type="http://schemas.openxmlformats.org/officeDocument/2006/relationships/notesMaster" Target="/ppt/notesMasters/notesMaster1.xml" Id="R685e8a810f9c4e5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3fa110daa04618" /><Relationship Type="http://schemas.openxmlformats.org/officeDocument/2006/relationships/notesMaster" Target="/ppt/notesMasters/notesMaster1.xml" Id="R1570fe7d05804ac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a4dfcff242d47e7" /><Relationship Type="http://schemas.openxmlformats.org/officeDocument/2006/relationships/notesMaster" Target="/ppt/notesMasters/notesMaster1.xml" Id="R73ae451b067840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5acc46de5c4dab" /><Relationship Type="http://schemas.openxmlformats.org/officeDocument/2006/relationships/notesMaster" Target="/ppt/notesMasters/notesMaster1.xml" Id="R567a77f973ea46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0d9660f0d2e64d96" /><Relationship Type="http://schemas.openxmlformats.org/officeDocument/2006/relationships/notesMaster" Target="/ppt/notesMasters/notesMaster1.xml" Id="R1404d01b9f42477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0b10c8a4b62491d" /><Relationship Type="http://schemas.openxmlformats.org/officeDocument/2006/relationships/notesMaster" Target="/ppt/notesMasters/notesMaster1.xml" Id="R652834d62e424c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69e107afaee4abf" /><Relationship Type="http://schemas.openxmlformats.org/officeDocument/2006/relationships/notesMaster" Target="/ppt/notesMasters/notesMaster1.xml" Id="R6d30cb8374de44c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c04ace4f9b5483f" /><Relationship Type="http://schemas.openxmlformats.org/officeDocument/2006/relationships/notesMaster" Target="/ppt/notesMasters/notesMaster1.xml" Id="R7df34fa71f93475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ee2f94463814482" /><Relationship Type="http://schemas.openxmlformats.org/officeDocument/2006/relationships/notesMaster" Target="/ppt/notesMasters/notesMaster1.xml" Id="Rb7a5b3819ccc40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d26c79226314d01" /><Relationship Type="http://schemas.openxmlformats.org/officeDocument/2006/relationships/notesMaster" Target="/ppt/notesMasters/notesMaster1.xml" Id="R93b7e72866e7473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9203c1c2d2468e" /><Relationship Type="http://schemas.openxmlformats.org/officeDocument/2006/relationships/notesMaster" Target="/ppt/notesMasters/notesMaster1.xml" Id="Rab83b8ef777f4c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b35ac47e1b64ad5" /><Relationship Type="http://schemas.openxmlformats.org/officeDocument/2006/relationships/notesMaster" Target="/ppt/notesMasters/notesMaster1.xml" Id="R0931ffa2d354409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18b3173a6b49c8" /><Relationship Type="http://schemas.openxmlformats.org/officeDocument/2006/relationships/notesMaster" Target="/ppt/notesMasters/notesMaster1.xml" Id="Ra525534f7562423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2aacda0bc4d497a" /><Relationship Type="http://schemas.openxmlformats.org/officeDocument/2006/relationships/notesMaster" Target="/ppt/notesMasters/notesMaster1.xml" Id="Rcbce36caec3d4d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2065091827b40a6" /><Relationship Type="http://schemas.openxmlformats.org/officeDocument/2006/relationships/image" Target="/ppt/media/image.png" Id="Rb337203496714eed" /><Relationship Type="http://schemas.openxmlformats.org/officeDocument/2006/relationships/image" Target="/ppt/media/image2.png" Id="R76861aa947b746f7" /><Relationship Type="http://schemas.openxmlformats.org/officeDocument/2006/relationships/image" Target="/ppt/media/image.jpeg" Id="Ra1c2d3c5f986407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a7435bdc804c3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37203496714ee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6861aa947b746f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1c2d3c5f986407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24a78654a94622" /><Relationship Type="http://schemas.openxmlformats.org/officeDocument/2006/relationships/slideLayout" Target="/ppt/slideLayouts/slideLayout1.xml" Id="R05665da63f0b442b" /><Relationship Type="http://schemas.openxmlformats.org/officeDocument/2006/relationships/slideLayout" Target="/ppt/slideLayouts/slideLayout2.xml" Id="Rf374d7cfe70e426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5665da63f0b442b"/>
    <p:sldLayoutId xmlns:r="http://schemas.openxmlformats.org/officeDocument/2006/relationships" id="2147483650" r:id="Rf374d7cfe70e426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a7942ad1f494295" /><Relationship Type="http://schemas.openxmlformats.org/officeDocument/2006/relationships/notesSlide" Target="/ppt/notesSlides/notesSlide1.xml" Id="R1f0f15bf8cf648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0f63af2ab974a28" /><Relationship Type="http://schemas.openxmlformats.org/officeDocument/2006/relationships/notesSlide" Target="/ppt/notesSlides/notesSlide2.xml" Id="R317dceef98f34fa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4f4589f88e340a9" /><Relationship Type="http://schemas.openxmlformats.org/officeDocument/2006/relationships/notesSlide" Target="/ppt/notesSlides/notesSlide3.xml" Id="R1a79dd0e565a42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e1da859e20c4ccd" /><Relationship Type="http://schemas.openxmlformats.org/officeDocument/2006/relationships/notesSlide" Target="/ppt/notesSlides/notesSlide4.xml" Id="R3b101175feb4486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64941b429b14060" /><Relationship Type="http://schemas.openxmlformats.org/officeDocument/2006/relationships/notesSlide" Target="/ppt/notesSlides/notesSlide5.xml" Id="R168b3601d69d413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019bca54624d62" /><Relationship Type="http://schemas.openxmlformats.org/officeDocument/2006/relationships/notesSlide" Target="/ppt/notesSlides/notesSlide6.xml" Id="Rfeb57a9444024c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34a514199444be9" /><Relationship Type="http://schemas.openxmlformats.org/officeDocument/2006/relationships/notesSlide" Target="/ppt/notesSlides/notesSlide7.xml" Id="R53f2ff802cac4cf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2f9b68fcca74a11" /><Relationship Type="http://schemas.openxmlformats.org/officeDocument/2006/relationships/notesSlide" Target="/ppt/notesSlides/notesSlide8.xml" Id="Rf3df2ebe7adb479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1964d926e29451d" /><Relationship Type="http://schemas.openxmlformats.org/officeDocument/2006/relationships/notesSlide" Target="/ppt/notesSlides/notesSlide9.xml" Id="R6a455573385943f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2d503b9018a4b43" /><Relationship Type="http://schemas.openxmlformats.org/officeDocument/2006/relationships/notesSlide" Target="/ppt/notesSlides/notesSlide10.xml" Id="R64c0b40416e84d7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7b8d3e7a8854e7a" /><Relationship Type="http://schemas.openxmlformats.org/officeDocument/2006/relationships/notesSlide" Target="/ppt/notesSlides/notesSlide11.xml" Id="Rfa1d755e7b554c9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86ec9cd909e4bab" /><Relationship Type="http://schemas.openxmlformats.org/officeDocument/2006/relationships/notesSlide" Target="/ppt/notesSlides/notesSlide12.xml" Id="Rad3b80b3077e49e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7605f7c2ae04376" /><Relationship Type="http://schemas.openxmlformats.org/officeDocument/2006/relationships/notesSlide" Target="/ppt/notesSlides/notesSlide13.xml" Id="R9521a373dfa0402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0a8ffebe81046dd" /><Relationship Type="http://schemas.openxmlformats.org/officeDocument/2006/relationships/notesSlide" Target="/ppt/notesSlides/notesSlide14.xml" Id="R1e7e14c05db949c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70ab6b0e1c543ce" /><Relationship Type="http://schemas.openxmlformats.org/officeDocument/2006/relationships/notesSlide" Target="/ppt/notesSlides/notesSlide15.xml" Id="R92e11e50147a4b5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a412b2a1e974a85" /><Relationship Type="http://schemas.openxmlformats.org/officeDocument/2006/relationships/notesSlide" Target="/ppt/notesSlides/notesSlide16.xml" Id="Ref95095a3701449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f5560d76e114c48" /><Relationship Type="http://schemas.openxmlformats.org/officeDocument/2006/relationships/notesSlide" Target="/ppt/notesSlides/notesSlide17.xml" Id="Rb7a363eee08c4e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4ff6a1d722b4045" /><Relationship Type="http://schemas.openxmlformats.org/officeDocument/2006/relationships/notesSlide" Target="/ppt/notesSlides/notesSlide18.xml" Id="R309024f41dc4411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啟示錄第7章</a:t>
            </a:r>
          </a:p>
          <a:p xmlns:a="http://schemas.openxmlformats.org/drawingml/2006/main">
            <a:pPr algn="ctr">
              <a:buNone/>
            </a:pPr>
            <a:r>
              <a:rPr sz="2000">
                <a:solidFill>
                  <a:srgbClr val="FFFFFF"/>
                </a:solidFill>
                <a:latin typeface="Georgia"/>
                <a:ea typeface="Georgia"/>
                <a:cs typeface="Georgia"/>
              </a:rPr>
              <a:t>Revelation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  |  Revelation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此後，我看見四位天使站在地的四角，執掌地上四方的風，叫風不吹在地上、海上，和樹上。</a:t>
            </a:r>
          </a:p>
          <a:p xmlns:a="http://schemas.openxmlformats.org/drawingml/2006/main">
            <a:pPr algn="ctr">
              <a:buNone/>
            </a:pPr>
            <a:r>
              <a:rPr sz="2100">
                <a:solidFill>
                  <a:srgbClr val="FFFFFF"/>
                </a:solidFill>
                <a:latin typeface="Georgia"/>
                <a:ea typeface="Georgia"/>
                <a:cs typeface="Georgia"/>
              </a:rPr>
              <a:t>And after these things I saw four angels standing on the four corners of the earth, holding the four winds of the earth, that the wind should not blow on the earth, nor on the sea, nor on any tree.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7:2  |  Revelation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我又看見另有一位天使，從日出之地上來，拿着永生神的印。他就向那得着權柄能傷害地和海的四位天使大聲喊着說：</a:t>
            </a:r>
          </a:p>
          <a:p xmlns:a="http://schemas.openxmlformats.org/drawingml/2006/main">
            <a:pPr algn="ctr">
              <a:buNone/>
            </a:pPr>
            <a:r>
              <a:rPr sz="2100">
                <a:solidFill>
                  <a:srgbClr val="FFFFFF"/>
                </a:solidFill>
                <a:latin typeface="Georgia"/>
                <a:ea typeface="Georgia"/>
                <a:cs typeface="Georgia"/>
              </a:rPr>
              <a:t>And I saw another angel ascending from the east, having the seal of the living God: and he cried with a loud voice to the four angels, to whom it was given to hurt the earth and the sea,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7:3  |  Revelation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「地與海並樹木，你們不可傷害，等我們印了我們神眾僕人的額。」</a:t>
            </a:r>
          </a:p>
          <a:p xmlns:a="http://schemas.openxmlformats.org/drawingml/2006/main">
            <a:pPr algn="ctr">
              <a:buNone/>
            </a:pPr>
            <a:r>
              <a:rPr sz="2400">
                <a:solidFill>
                  <a:srgbClr val="FFFFFF"/>
                </a:solidFill>
                <a:latin typeface="Georgia"/>
                <a:ea typeface="Georgia"/>
                <a:cs typeface="Georgia"/>
              </a:rPr>
              <a:t>Saying, Hurt not the earth, neither the sea, nor the trees, till we have sealed the servants of our God in their foreheads.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7:4  |  Revelation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我聽見以色列人各支派中受印的數目有十四萬四千。</a:t>
            </a:r>
          </a:p>
          <a:p xmlns:a="http://schemas.openxmlformats.org/drawingml/2006/main">
            <a:pPr algn="ctr">
              <a:buNone/>
            </a:pPr>
            <a:r>
              <a:rPr sz="2100">
                <a:solidFill>
                  <a:srgbClr val="FFFFFF"/>
                </a:solidFill>
                <a:latin typeface="Georgia"/>
                <a:ea typeface="Georgia"/>
                <a:cs typeface="Georgia"/>
              </a:rPr>
              <a:t>And I heard the number of them which were sealed: and there were sealed an hundred and forty and four thousand of all the tribes of the children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7:5  |  Revelation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猶大支派中受印的有一萬二千；呂便支派中有一萬二千；迦得支派中有一萬二千；</a:t>
            </a:r>
          </a:p>
          <a:p xmlns:a="http://schemas.openxmlformats.org/drawingml/2006/main">
            <a:pPr algn="ctr">
              <a:buNone/>
            </a:pPr>
            <a:r>
              <a:rPr sz="2100">
                <a:solidFill>
                  <a:srgbClr val="FFFFFF"/>
                </a:solidFill>
                <a:latin typeface="Georgia"/>
                <a:ea typeface="Georgia"/>
                <a:cs typeface="Georgia"/>
              </a:rPr>
              <a:t>Of the tribe of Juda were sealed twelve thousand. Of the tribe of Reuben were sealed twelve thousand. Of the tribe of Gad were sealed twelve thousand.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7:6  |  Revelation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亞設支派中有一萬二千；拿弗他利支派中有一萬二千；瑪拿西支派中有一萬二千；</a:t>
            </a:r>
          </a:p>
          <a:p xmlns:a="http://schemas.openxmlformats.org/drawingml/2006/main">
            <a:pPr algn="ctr">
              <a:buNone/>
            </a:pPr>
            <a:r>
              <a:rPr sz="2100">
                <a:solidFill>
                  <a:srgbClr val="FFFFFF"/>
                </a:solidFill>
                <a:latin typeface="Georgia"/>
                <a:ea typeface="Georgia"/>
                <a:cs typeface="Georgia"/>
              </a:rPr>
              <a:t>Of the tribe of Aser were sealed twelve thousand. Of the tribe of Nepthalim were sealed twelve thousand. Of the tribe of Manasses were sealed twelve thousand.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7:7  |  Revelation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西緬支派中有一萬二千；利未支派中有一萬二千；以薩迦支派中有一萬二千；</a:t>
            </a:r>
          </a:p>
          <a:p xmlns:a="http://schemas.openxmlformats.org/drawingml/2006/main">
            <a:pPr algn="ctr">
              <a:buNone/>
            </a:pPr>
            <a:r>
              <a:rPr sz="2100">
                <a:solidFill>
                  <a:srgbClr val="FFFFFF"/>
                </a:solidFill>
                <a:latin typeface="Georgia"/>
                <a:ea typeface="Georgia"/>
                <a:cs typeface="Georgia"/>
              </a:rPr>
              <a:t>Of the tribe of Simeon were sealed twelve thousand. Of the tribe of Levi were sealed twelve thousand. Of the tribe of Issachar were sealed twelve thousand.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7:8  |  Revelation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西布倫支派中有一萬二千；約瑟支派中有一萬二千；便雅憫支派中受印的有一萬二千。</a:t>
            </a:r>
          </a:p>
          <a:p xmlns:a="http://schemas.openxmlformats.org/drawingml/2006/main">
            <a:pPr algn="ctr">
              <a:buNone/>
            </a:pPr>
            <a:r>
              <a:rPr sz="2100">
                <a:solidFill>
                  <a:srgbClr val="FFFFFF"/>
                </a:solidFill>
                <a:latin typeface="Georgia"/>
                <a:ea typeface="Georgia"/>
                <a:cs typeface="Georgia"/>
              </a:rPr>
              <a:t>Of the tribe of Zabulon were sealed twelve thousand. Of the tribe of Joseph were sealed twelve thousand. Of the tribe of Benjamin were sealed twelve thousand.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7:9  |  Revelation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此後，我觀看，見有許多的人，沒有人能數過來，是從各國、各族、各民、各方來的，站在寶座和羔羊面前，身穿白衣，手拿棕樹枝，</a:t>
            </a:r>
          </a:p>
          <a:p xmlns:a="http://schemas.openxmlformats.org/drawingml/2006/main">
            <a:pPr algn="ctr">
              <a:buNone/>
            </a:pPr>
            <a:r>
              <a:rPr sz="1800">
                <a:solidFill>
                  <a:srgbClr val="FFFFFF"/>
                </a:solidFill>
                <a:latin typeface="Georgia"/>
                <a:ea typeface="Georgia"/>
                <a:cs typeface="Georgia"/>
              </a:rPr>
              <a:t>After this I beheld, and, lo, a great multitude, which no man could number, of all nations, and kindreds, and people, and tongues, stood before the throne, and before the Lamb, clothed with white robes, and palms in their hands;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7:10  |  Revelation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大聲喊着說：「願救恩歸與坐在寶座上我們的神，也歸與羔羊！」</a:t>
            </a:r>
          </a:p>
          <a:p xmlns:a="http://schemas.openxmlformats.org/drawingml/2006/main">
            <a:pPr algn="ctr">
              <a:buNone/>
            </a:pPr>
            <a:r>
              <a:rPr sz="2400">
                <a:solidFill>
                  <a:srgbClr val="FFFFFF"/>
                </a:solidFill>
                <a:latin typeface="Georgia"/>
                <a:ea typeface="Georgia"/>
                <a:cs typeface="Georgia"/>
              </a:rPr>
              <a:t>And cried with a loud voice, saying, Salvation to our God which sitteth upon the throne, and unto the Lamb.</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7:11  |  Revelation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眾天使都站在寶座和眾長老並四活物的周圍，在寶座前，面伏於地，敬拜神，</a:t>
            </a:r>
          </a:p>
          <a:p xmlns:a="http://schemas.openxmlformats.org/drawingml/2006/main">
            <a:pPr algn="ctr">
              <a:buNone/>
            </a:pPr>
            <a:r>
              <a:rPr sz="2100">
                <a:solidFill>
                  <a:srgbClr val="FFFFFF"/>
                </a:solidFill>
                <a:latin typeface="Georgia"/>
                <a:ea typeface="Georgia"/>
                <a:cs typeface="Georgia"/>
              </a:rPr>
              <a:t>And all the angels stood round about the throne, and about the elders and the four beasts, and fell before the throne on their faces, and worshipped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7:12  |  Revelation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 阿們！頌讚、榮耀、智慧、 感謝、尊貴、權柄、大力 都歸與我們的神， 直到永永遠遠。阿們！</a:t>
            </a:r>
          </a:p>
          <a:p xmlns:a="http://schemas.openxmlformats.org/drawingml/2006/main">
            <a:pPr algn="ctr">
              <a:buNone/>
            </a:pPr>
            <a:r>
              <a:rPr sz="2400">
                <a:solidFill>
                  <a:srgbClr val="FFFFFF"/>
                </a:solidFill>
                <a:latin typeface="Georgia"/>
                <a:ea typeface="Georgia"/>
                <a:cs typeface="Georgia"/>
              </a:rPr>
              <a:t>Saying, Amen: Blessing, and glory, and wisdom, and thanksgiving, and honour, and power, and might, be unto our God for ever and ever. Amen.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7:13  |  Revelation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長老中有一位問我說：「這些穿白衣的是誰？是從哪裏來的？」</a:t>
            </a:r>
          </a:p>
          <a:p xmlns:a="http://schemas.openxmlformats.org/drawingml/2006/main">
            <a:pPr algn="ctr">
              <a:buNone/>
            </a:pPr>
            <a:r>
              <a:rPr sz="2400">
                <a:solidFill>
                  <a:srgbClr val="FFFFFF"/>
                </a:solidFill>
                <a:latin typeface="Georgia"/>
                <a:ea typeface="Georgia"/>
                <a:cs typeface="Georgia"/>
              </a:rPr>
              <a:t>And one of the elders answered, saying unto me, What are these which are arrayed in white robes? and whence came they?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7:14  |  Revelation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我對他說：「我主，你知道。」他向我說：「這些人是從大患難中出來的，曾用羔羊的血把衣裳洗白淨了。</a:t>
            </a:r>
          </a:p>
          <a:p xmlns:a="http://schemas.openxmlformats.org/drawingml/2006/main">
            <a:pPr algn="ctr">
              <a:buNone/>
            </a:pPr>
            <a:r>
              <a:rPr sz="2100">
                <a:solidFill>
                  <a:srgbClr val="FFFFFF"/>
                </a:solidFill>
                <a:latin typeface="Georgia"/>
                <a:ea typeface="Georgia"/>
                <a:cs typeface="Georgia"/>
              </a:rPr>
              <a:t>And I said unto him, Sir, thou knowest. And he said to me, These are they which came out of great tribulation, and have washed their robes, and made them white in the blood of the Lamb.</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7:15  |  Revelation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所以，他們在神寶座前，晝夜在他殿中事奉他。坐寶座的要用帳幕覆庇他們。</a:t>
            </a:r>
          </a:p>
          <a:p xmlns:a="http://schemas.openxmlformats.org/drawingml/2006/main">
            <a:pPr algn="ctr">
              <a:buNone/>
            </a:pPr>
            <a:r>
              <a:rPr sz="2400">
                <a:solidFill>
                  <a:srgbClr val="FFFFFF"/>
                </a:solidFill>
                <a:latin typeface="Georgia"/>
                <a:ea typeface="Georgia"/>
                <a:cs typeface="Georgia"/>
              </a:rPr>
              <a:t>Therefore are they before the throne of God, and serve him day and night in his temple: and he that sitteth on the throne shall dwell among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7:16  |  Revelation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他們不再飢，不再渴；日頭和炎熱也必不傷害他們。</a:t>
            </a:r>
          </a:p>
          <a:p xmlns:a="http://schemas.openxmlformats.org/drawingml/2006/main">
            <a:pPr algn="ctr">
              <a:buNone/>
            </a:pPr>
            <a:r>
              <a:rPr sz="2400">
                <a:solidFill>
                  <a:srgbClr val="FFFFFF"/>
                </a:solidFill>
                <a:latin typeface="Georgia"/>
                <a:ea typeface="Georgia"/>
                <a:cs typeface="Georgia"/>
              </a:rPr>
              <a:t>They shall hunger no more, neither thirst any more; neither shall the sun light on them, nor any heat.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7:17  |  Revelation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因為寶座中的羔羊必牧養他們，領他們到生命水的泉源；神也必擦去他們一切的眼淚。」</a:t>
            </a:r>
          </a:p>
          <a:p xmlns:a="http://schemas.openxmlformats.org/drawingml/2006/main">
            <a:pPr algn="ctr">
              <a:buNone/>
            </a:pPr>
            <a:r>
              <a:rPr sz="2100">
                <a:solidFill>
                  <a:srgbClr val="FFFFFF"/>
                </a:solidFill>
                <a:latin typeface="Georgia"/>
                <a:ea typeface="Georgia"/>
                <a:cs typeface="Georgia"/>
              </a:rPr>
              <a:t>For the Lamb which is in the midst of the throne shall feed them, and shall lead them unto living fountains of waters: and God shall wipe away all tears from their eyes.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2026-08-30T06:43:31.3860000Z</dcterms:created>
  <dcterms:modified xsi:type="dcterms:W3CDTF">2026-08-30T06:43:31.3860000Z</dcterms:modified>
</coreProperties>
</file>